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74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02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514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83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7188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70380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37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1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49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113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49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E1093-2BE3-4056-92F7-327A05627739}" type="datetimeFigureOut">
              <a:rPr kumimoji="1" lang="ja-JP" altLang="en-US" smtClean="0"/>
              <a:t>2024/5/13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243B-D2BE-4F67-8DAE-802E9F5DC6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6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8" y="57665"/>
            <a:ext cx="8645265" cy="670049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 rot="5400000">
            <a:off x="7949514" y="5607919"/>
            <a:ext cx="193115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資料２ 参考資料</a:t>
            </a:r>
            <a:endParaRPr kumimoji="1" lang="ja-JP" altLang="en-US" dirty="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095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</Words>
  <PresentationFormat>画面に合わせる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2024-05-12T23:07:36Z</cp:lastPrinted>
  <dcterms:created xsi:type="dcterms:W3CDTF">2024-05-06T05:04:25Z</dcterms:created>
  <dcterms:modified xsi:type="dcterms:W3CDTF">2024-05-12T23:07:44Z</dcterms:modified>
</cp:coreProperties>
</file>