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3" r:id="rId2"/>
    <p:sldId id="275" r:id="rId3"/>
  </p:sldIdLst>
  <p:sldSz cx="7559675" cy="1069181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DA4E"/>
    <a:srgbClr val="FED53F"/>
    <a:srgbClr val="EA5532"/>
    <a:srgbClr val="F4A6A8"/>
    <a:srgbClr val="E63A3E"/>
    <a:srgbClr val="7A4E2A"/>
    <a:srgbClr val="956134"/>
    <a:srgbClr val="F0888A"/>
    <a:srgbClr val="EB6165"/>
    <a:srgbClr val="FFD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88497E6-0516-4A6D-965E-55B86FBFEA14}" v="2" dt="2023-06-19T11:44:22.93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23" autoAdjust="0"/>
    <p:restoredTop sz="94660"/>
  </p:normalViewPr>
  <p:slideViewPr>
    <p:cSldViewPr snapToGrid="0">
      <p:cViewPr varScale="1">
        <p:scale>
          <a:sx n="48" d="100"/>
          <a:sy n="48" d="100"/>
        </p:scale>
        <p:origin x="243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microsoft.com/office/2015/10/relationships/revisionInfo" Target="revisionInfo.xml"/><Relationship Id="rId4" Type="http://schemas.openxmlformats.org/officeDocument/2006/relationships/presProps" Target="presProps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sura" userId="1620b5f975999480" providerId="LiveId" clId="{588497E6-0516-4A6D-965E-55B86FBFEA14}"/>
    <pc:docChg chg="custSel modSld sldOrd">
      <pc:chgData name="katsura" userId="1620b5f975999480" providerId="LiveId" clId="{588497E6-0516-4A6D-965E-55B86FBFEA14}" dt="2023-06-19T11:45:43.306" v="33" actId="1076"/>
      <pc:docMkLst>
        <pc:docMk/>
      </pc:docMkLst>
      <pc:sldChg chg="ord">
        <pc:chgData name="katsura" userId="1620b5f975999480" providerId="LiveId" clId="{588497E6-0516-4A6D-965E-55B86FBFEA14}" dt="2023-06-19T11:43:07.174" v="19"/>
        <pc:sldMkLst>
          <pc:docMk/>
          <pc:sldMk cId="1515696718" sldId="273"/>
        </pc:sldMkLst>
      </pc:sldChg>
      <pc:sldChg chg="addSp delSp modSp mod">
        <pc:chgData name="katsura" userId="1620b5f975999480" providerId="LiveId" clId="{588497E6-0516-4A6D-965E-55B86FBFEA14}" dt="2023-06-19T11:42:25.928" v="16"/>
        <pc:sldMkLst>
          <pc:docMk/>
          <pc:sldMk cId="905402426" sldId="275"/>
        </pc:sldMkLst>
        <pc:spChg chg="del">
          <ac:chgData name="katsura" userId="1620b5f975999480" providerId="LiveId" clId="{588497E6-0516-4A6D-965E-55B86FBFEA14}" dt="2023-06-19T11:42:25.928" v="16"/>
          <ac:spMkLst>
            <pc:docMk/>
            <pc:sldMk cId="905402426" sldId="275"/>
            <ac:spMk id="25" creationId="{00000000-0000-0000-0000-000000000000}"/>
          </ac:spMkLst>
        </pc:spChg>
        <pc:spChg chg="mod">
          <ac:chgData name="katsura" userId="1620b5f975999480" providerId="LiveId" clId="{588497E6-0516-4A6D-965E-55B86FBFEA14}" dt="2023-06-19T11:37:57.295" v="15" actId="20577"/>
          <ac:spMkLst>
            <pc:docMk/>
            <pc:sldMk cId="905402426" sldId="275"/>
            <ac:spMk id="49" creationId="{00000000-0000-0000-0000-000000000000}"/>
          </ac:spMkLst>
        </pc:spChg>
        <pc:picChg chg="add mod">
          <ac:chgData name="katsura" userId="1620b5f975999480" providerId="LiveId" clId="{588497E6-0516-4A6D-965E-55B86FBFEA14}" dt="2023-06-19T11:42:25.928" v="16"/>
          <ac:picMkLst>
            <pc:docMk/>
            <pc:sldMk cId="905402426" sldId="275"/>
            <ac:picMk id="3" creationId="{5E152678-FE27-5F19-AC76-E06CE92012E7}"/>
          </ac:picMkLst>
        </pc:picChg>
      </pc:sldChg>
      <pc:sldChg chg="addSp delSp modSp mod">
        <pc:chgData name="katsura" userId="1620b5f975999480" providerId="LiveId" clId="{588497E6-0516-4A6D-965E-55B86FBFEA14}" dt="2023-06-19T11:45:43.306" v="33" actId="1076"/>
        <pc:sldMkLst>
          <pc:docMk/>
          <pc:sldMk cId="1457311236" sldId="276"/>
        </pc:sldMkLst>
        <pc:spChg chg="mod">
          <ac:chgData name="katsura" userId="1620b5f975999480" providerId="LiveId" clId="{588497E6-0516-4A6D-965E-55B86FBFEA14}" dt="2023-06-19T11:45:43.306" v="33" actId="1076"/>
          <ac:spMkLst>
            <pc:docMk/>
            <pc:sldMk cId="1457311236" sldId="276"/>
            <ac:spMk id="11" creationId="{00000000-0000-0000-0000-000000000000}"/>
          </ac:spMkLst>
        </pc:spChg>
        <pc:picChg chg="add mod ord">
          <ac:chgData name="katsura" userId="1620b5f975999480" providerId="LiveId" clId="{588497E6-0516-4A6D-965E-55B86FBFEA14}" dt="2023-06-19T11:45:34.184" v="32" actId="1076"/>
          <ac:picMkLst>
            <pc:docMk/>
            <pc:sldMk cId="1457311236" sldId="276"/>
            <ac:picMk id="3" creationId="{68BA1DE2-D2A9-6D07-963D-EFA7EC714B01}"/>
          </ac:picMkLst>
        </pc:picChg>
        <pc:picChg chg="mod">
          <ac:chgData name="katsura" userId="1620b5f975999480" providerId="LiveId" clId="{588497E6-0516-4A6D-965E-55B86FBFEA14}" dt="2023-06-19T11:45:21.236" v="29" actId="14100"/>
          <ac:picMkLst>
            <pc:docMk/>
            <pc:sldMk cId="1457311236" sldId="276"/>
            <ac:picMk id="12" creationId="{00000000-0000-0000-0000-000000000000}"/>
          </ac:picMkLst>
        </pc:picChg>
        <pc:picChg chg="del">
          <ac:chgData name="katsura" userId="1620b5f975999480" providerId="LiveId" clId="{588497E6-0516-4A6D-965E-55B86FBFEA14}" dt="2023-06-19T11:43:02.125" v="17" actId="478"/>
          <ac:picMkLst>
            <pc:docMk/>
            <pc:sldMk cId="1457311236" sldId="276"/>
            <ac:picMk id="13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図プレースホルダー 11"/>
          <p:cNvSpPr>
            <a:spLocks noGrp="1"/>
          </p:cNvSpPr>
          <p:nvPr>
            <p:ph type="pic" sz="quarter" idx="10" hasCustomPrompt="1"/>
          </p:nvPr>
        </p:nvSpPr>
        <p:spPr>
          <a:xfrm>
            <a:off x="1873200" y="5647031"/>
            <a:ext cx="3102212" cy="2773814"/>
          </a:xfrm>
          <a:prstGeom prst="ellipse">
            <a:avLst/>
          </a:prstGeom>
          <a:blipFill dpi="0" rotWithShape="1">
            <a:blip r:embed="rId2"/>
            <a:srcRect/>
            <a:tile tx="0" ty="0" sx="100000" sy="100000" flip="none" algn="ctr"/>
          </a:blipFill>
          <a:ln w="76200">
            <a:noFill/>
          </a:ln>
          <a:effectLst/>
        </p:spPr>
        <p:txBody>
          <a:bodyPr tIns="720000">
            <a:normAutofit/>
          </a:bodyPr>
          <a:lstStyle>
            <a:lvl1pPr marL="0" indent="0" algn="ctr">
              <a:buNone/>
              <a:defRPr sz="14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写真を入れましょう</a:t>
            </a:r>
          </a:p>
        </p:txBody>
      </p:sp>
      <p:sp>
        <p:nvSpPr>
          <p:cNvPr id="26" name="テキスト プレースホルダー 282"/>
          <p:cNvSpPr>
            <a:spLocks noGrp="1"/>
          </p:cNvSpPr>
          <p:nvPr>
            <p:ph type="body" sz="quarter" idx="11" hasCustomPrompt="1"/>
          </p:nvPr>
        </p:nvSpPr>
        <p:spPr>
          <a:xfrm>
            <a:off x="1299921" y="9276152"/>
            <a:ext cx="623474" cy="469590"/>
          </a:xfrm>
        </p:spPr>
        <p:txBody>
          <a:bodyPr>
            <a:normAutofit/>
          </a:bodyPr>
          <a:lstStyle>
            <a:lvl1pPr marL="0" indent="0" algn="ctr">
              <a:buNone/>
              <a:defRPr sz="2000" b="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1</a:t>
            </a:r>
            <a:endParaRPr kumimoji="1" lang="ja-JP" altLang="en-US" dirty="0"/>
          </a:p>
        </p:txBody>
      </p:sp>
      <p:sp>
        <p:nvSpPr>
          <p:cNvPr id="35" name="テキスト プレースホルダー 282"/>
          <p:cNvSpPr>
            <a:spLocks noGrp="1"/>
          </p:cNvSpPr>
          <p:nvPr>
            <p:ph type="body" sz="quarter" idx="12" hasCustomPrompt="1"/>
          </p:nvPr>
        </p:nvSpPr>
        <p:spPr>
          <a:xfrm>
            <a:off x="2341321" y="9280197"/>
            <a:ext cx="623474" cy="469590"/>
          </a:xfrm>
        </p:spPr>
        <p:txBody>
          <a:bodyPr>
            <a:normAutofit/>
          </a:bodyPr>
          <a:lstStyle>
            <a:lvl1pPr marL="0" indent="0" algn="ctr">
              <a:buNone/>
              <a:defRPr sz="2000" b="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1</a:t>
            </a:r>
            <a:endParaRPr kumimoji="1" lang="ja-JP" altLang="en-US" dirty="0"/>
          </a:p>
        </p:txBody>
      </p:sp>
      <p:sp>
        <p:nvSpPr>
          <p:cNvPr id="37" name="テキスト プレースホルダー 282"/>
          <p:cNvSpPr>
            <a:spLocks noGrp="1"/>
          </p:cNvSpPr>
          <p:nvPr>
            <p:ph type="body" sz="quarter" idx="13" hasCustomPrompt="1"/>
          </p:nvPr>
        </p:nvSpPr>
        <p:spPr>
          <a:xfrm>
            <a:off x="1717098" y="9699272"/>
            <a:ext cx="2317020" cy="469590"/>
          </a:xfrm>
        </p:spPr>
        <p:txBody>
          <a:bodyPr>
            <a:normAutofit/>
          </a:bodyPr>
          <a:lstStyle>
            <a:lvl1pPr marL="0" indent="0" algn="l">
              <a:buNone/>
              <a:defRPr sz="1800" b="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名前を入れましょう</a:t>
            </a:r>
          </a:p>
        </p:txBody>
      </p:sp>
    </p:spTree>
    <p:extLst>
      <p:ext uri="{BB962C8B-B14F-4D97-AF65-F5344CB8AC3E}">
        <p14:creationId xmlns:p14="http://schemas.microsoft.com/office/powerpoint/2010/main" val="1360949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D1C2D-ED33-4AE2-B8E5-A151989A0E89}" type="datetimeFigureOut">
              <a:rPr kumimoji="1" lang="ja-JP" altLang="en-US" smtClean="0"/>
              <a:t>2023/7/7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39A4-4FB8-4E54-8103-EF5417A758D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78993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D1C2D-ED33-4AE2-B8E5-A151989A0E89}" type="datetimeFigureOut">
              <a:rPr kumimoji="1" lang="ja-JP" altLang="en-US" smtClean="0"/>
              <a:t>2023/7/7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39A4-4FB8-4E54-8103-EF5417A758D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320590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 dirty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D1C2D-ED33-4AE2-B8E5-A151989A0E89}" type="datetimeFigureOut">
              <a:rPr kumimoji="1" lang="ja-JP" altLang="en-US" smtClean="0"/>
              <a:t>2023/7/7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39A4-4FB8-4E54-8103-EF5417A758D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522991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D1C2D-ED33-4AE2-B8E5-A151989A0E89}" type="datetimeFigureOut">
              <a:rPr kumimoji="1" lang="ja-JP" altLang="en-US" smtClean="0"/>
              <a:t>2023/7/7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39A4-4FB8-4E54-8103-EF5417A758D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930757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D1C2D-ED33-4AE2-B8E5-A151989A0E89}" type="datetimeFigureOut">
              <a:rPr kumimoji="1" lang="ja-JP" altLang="en-US" smtClean="0"/>
              <a:t>2023/7/7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39A4-4FB8-4E54-8103-EF5417A758D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70920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図プレースホルダー 11"/>
          <p:cNvSpPr>
            <a:spLocks noGrp="1"/>
          </p:cNvSpPr>
          <p:nvPr>
            <p:ph type="pic" sz="quarter" idx="10" hasCustomPrompt="1"/>
          </p:nvPr>
        </p:nvSpPr>
        <p:spPr>
          <a:xfrm>
            <a:off x="2080806" y="4704751"/>
            <a:ext cx="3889611" cy="3728526"/>
          </a:xfrm>
          <a:prstGeom prst="ellipse">
            <a:avLst/>
          </a:prstGeom>
          <a:blipFill dpi="0" rotWithShape="1">
            <a:blip r:embed="rId2"/>
            <a:srcRect/>
            <a:tile tx="0" ty="0" sx="100000" sy="100000" flip="none" algn="ctr"/>
          </a:blipFill>
          <a:ln w="762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720000">
            <a:normAutofit/>
          </a:bodyPr>
          <a:lstStyle>
            <a:lvl1pPr marL="0" indent="0" algn="ctr">
              <a:buNone/>
              <a:defRPr sz="14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写真を入れましょう</a:t>
            </a:r>
          </a:p>
        </p:txBody>
      </p:sp>
      <p:sp>
        <p:nvSpPr>
          <p:cNvPr id="26" name="テキスト プレースホルダー 282"/>
          <p:cNvSpPr>
            <a:spLocks noGrp="1"/>
          </p:cNvSpPr>
          <p:nvPr>
            <p:ph type="body" sz="quarter" idx="11" hasCustomPrompt="1"/>
          </p:nvPr>
        </p:nvSpPr>
        <p:spPr>
          <a:xfrm>
            <a:off x="1190239" y="9538010"/>
            <a:ext cx="623474" cy="469590"/>
          </a:xfrm>
        </p:spPr>
        <p:txBody>
          <a:bodyPr>
            <a:normAutofit/>
          </a:bodyPr>
          <a:lstStyle>
            <a:lvl1pPr marL="0" indent="0" algn="ctr">
              <a:buNone/>
              <a:defRPr sz="2000" b="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1</a:t>
            </a:r>
            <a:endParaRPr kumimoji="1" lang="ja-JP" altLang="en-US" dirty="0"/>
          </a:p>
        </p:txBody>
      </p:sp>
      <p:sp>
        <p:nvSpPr>
          <p:cNvPr id="35" name="テキスト プレースホルダー 282"/>
          <p:cNvSpPr>
            <a:spLocks noGrp="1"/>
          </p:cNvSpPr>
          <p:nvPr>
            <p:ph type="body" sz="quarter" idx="12" hasCustomPrompt="1"/>
          </p:nvPr>
        </p:nvSpPr>
        <p:spPr>
          <a:xfrm>
            <a:off x="2231639" y="9538010"/>
            <a:ext cx="623474" cy="469590"/>
          </a:xfrm>
        </p:spPr>
        <p:txBody>
          <a:bodyPr>
            <a:normAutofit/>
          </a:bodyPr>
          <a:lstStyle>
            <a:lvl1pPr marL="0" indent="0" algn="ctr">
              <a:buNone/>
              <a:defRPr sz="2000" b="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1</a:t>
            </a:r>
            <a:endParaRPr kumimoji="1" lang="ja-JP" altLang="en-US" dirty="0"/>
          </a:p>
        </p:txBody>
      </p:sp>
      <p:sp>
        <p:nvSpPr>
          <p:cNvPr id="37" name="テキスト プレースホルダー 282"/>
          <p:cNvSpPr>
            <a:spLocks noGrp="1"/>
          </p:cNvSpPr>
          <p:nvPr>
            <p:ph type="body" sz="quarter" idx="13" hasCustomPrompt="1"/>
          </p:nvPr>
        </p:nvSpPr>
        <p:spPr>
          <a:xfrm>
            <a:off x="4473287" y="9538010"/>
            <a:ext cx="2521872" cy="469590"/>
          </a:xfrm>
        </p:spPr>
        <p:txBody>
          <a:bodyPr>
            <a:normAutofit/>
          </a:bodyPr>
          <a:lstStyle>
            <a:lvl1pPr marL="0" indent="0" algn="l">
              <a:buNone/>
              <a:defRPr sz="2000" b="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名前を入れましょう</a:t>
            </a:r>
          </a:p>
        </p:txBody>
      </p:sp>
    </p:spTree>
    <p:extLst>
      <p:ext uri="{BB962C8B-B14F-4D97-AF65-F5344CB8AC3E}">
        <p14:creationId xmlns:p14="http://schemas.microsoft.com/office/powerpoint/2010/main" val="779453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図プレースホルダー 11"/>
          <p:cNvSpPr>
            <a:spLocks noGrp="1"/>
          </p:cNvSpPr>
          <p:nvPr>
            <p:ph type="pic" sz="quarter" idx="10" hasCustomPrompt="1"/>
          </p:nvPr>
        </p:nvSpPr>
        <p:spPr>
          <a:xfrm>
            <a:off x="465408" y="1633285"/>
            <a:ext cx="6628856" cy="4682412"/>
          </a:xfrm>
          <a:blipFill dpi="0" rotWithShape="1">
            <a:blip r:embed="rId2"/>
            <a:srcRect/>
            <a:tile tx="0" ty="0" sx="100000" sy="100000" flip="none" algn="ctr"/>
          </a:blipFill>
          <a:ln w="762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1800000">
            <a:normAutofit/>
          </a:bodyPr>
          <a:lstStyle>
            <a:lvl1pPr marL="0" indent="0" algn="ctr">
              <a:buNone/>
              <a:defRPr sz="14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完成した料理の写真を入れましょう</a:t>
            </a:r>
          </a:p>
        </p:txBody>
      </p:sp>
      <p:sp>
        <p:nvSpPr>
          <p:cNvPr id="283" name="テキスト プレースホルダー 282"/>
          <p:cNvSpPr>
            <a:spLocks noGrp="1"/>
          </p:cNvSpPr>
          <p:nvPr>
            <p:ph type="body" sz="quarter" idx="11" hasCustomPrompt="1"/>
          </p:nvPr>
        </p:nvSpPr>
        <p:spPr>
          <a:xfrm>
            <a:off x="2975834" y="635404"/>
            <a:ext cx="3975620" cy="565366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メニュー名を入れましょう</a:t>
            </a:r>
          </a:p>
        </p:txBody>
      </p:sp>
      <p:sp>
        <p:nvSpPr>
          <p:cNvPr id="284" name="テキスト プレースホルダー 282"/>
          <p:cNvSpPr>
            <a:spLocks noGrp="1"/>
          </p:cNvSpPr>
          <p:nvPr>
            <p:ph type="body" sz="quarter" idx="12" hasCustomPrompt="1"/>
          </p:nvPr>
        </p:nvSpPr>
        <p:spPr>
          <a:xfrm>
            <a:off x="1164348" y="7028138"/>
            <a:ext cx="2370866" cy="416046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20XX.XX.XX </a:t>
            </a:r>
            <a:r>
              <a:rPr kumimoji="1" lang="ja-JP" altLang="en-US" dirty="0"/>
              <a:t>〇曜日</a:t>
            </a:r>
          </a:p>
        </p:txBody>
      </p:sp>
      <p:sp>
        <p:nvSpPr>
          <p:cNvPr id="285" name="テキスト プレースホルダー 282"/>
          <p:cNvSpPr>
            <a:spLocks noGrp="1"/>
          </p:cNvSpPr>
          <p:nvPr>
            <p:ph type="body" sz="quarter" idx="13" hasCustomPrompt="1"/>
          </p:nvPr>
        </p:nvSpPr>
        <p:spPr>
          <a:xfrm>
            <a:off x="5139448" y="7028138"/>
            <a:ext cx="1748566" cy="416046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00</a:t>
            </a:r>
            <a:r>
              <a:rPr kumimoji="1" lang="ja-JP" altLang="en-US" dirty="0"/>
              <a:t>分</a:t>
            </a:r>
          </a:p>
        </p:txBody>
      </p:sp>
      <p:sp>
        <p:nvSpPr>
          <p:cNvPr id="306" name="テキスト プレースホルダー 282"/>
          <p:cNvSpPr>
            <a:spLocks noGrp="1"/>
          </p:cNvSpPr>
          <p:nvPr>
            <p:ph type="body" sz="quarter" idx="14" hasCustomPrompt="1"/>
          </p:nvPr>
        </p:nvSpPr>
        <p:spPr>
          <a:xfrm>
            <a:off x="703114" y="8653000"/>
            <a:ext cx="6178550" cy="1289847"/>
          </a:xfrm>
        </p:spPr>
        <p:txBody>
          <a:bodyPr>
            <a:normAutofit/>
          </a:bodyPr>
          <a:lstStyle>
            <a:lvl1pPr marL="0" marR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/>
              <a:t>ここに文章を入れましょう。ここに文章を入れましょう。ここに文章を入れましょう。</a:t>
            </a:r>
          </a:p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52189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5968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図プレースホルダー 11"/>
          <p:cNvSpPr>
            <a:spLocks noGrp="1"/>
          </p:cNvSpPr>
          <p:nvPr>
            <p:ph type="pic" sz="quarter" idx="10" hasCustomPrompt="1"/>
          </p:nvPr>
        </p:nvSpPr>
        <p:spPr>
          <a:xfrm>
            <a:off x="381544" y="1489788"/>
            <a:ext cx="3821966" cy="2618188"/>
          </a:xfrm>
          <a:blipFill dpi="0" rotWithShape="1">
            <a:blip r:embed="rId2"/>
            <a:srcRect/>
            <a:tile tx="0" ty="0" sx="100000" sy="100000" flip="none" algn="ctr"/>
          </a:blipFill>
          <a:ln w="762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720000">
            <a:normAutofit/>
          </a:bodyPr>
          <a:lstStyle>
            <a:lvl1pPr marL="0" indent="0" algn="ctr">
              <a:buNone/>
              <a:defRPr sz="14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写真を入れましょう</a:t>
            </a:r>
          </a:p>
        </p:txBody>
      </p:sp>
      <p:sp>
        <p:nvSpPr>
          <p:cNvPr id="35" name="テキスト プレースホルダー 34"/>
          <p:cNvSpPr>
            <a:spLocks noGrp="1"/>
          </p:cNvSpPr>
          <p:nvPr>
            <p:ph type="body" sz="quarter" idx="12" hasCustomPrompt="1"/>
          </p:nvPr>
        </p:nvSpPr>
        <p:spPr>
          <a:xfrm>
            <a:off x="4708832" y="2083512"/>
            <a:ext cx="2319765" cy="1888413"/>
          </a:xfrm>
        </p:spPr>
        <p:txBody>
          <a:bodyPr>
            <a:normAutofit/>
          </a:bodyPr>
          <a:lstStyle>
            <a:lvl1pPr marL="0" marR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/>
              <a:t>ここに作り方を入れましょう。ここに作り方を入れましょう。</a:t>
            </a:r>
          </a:p>
        </p:txBody>
      </p:sp>
      <p:sp>
        <p:nvSpPr>
          <p:cNvPr id="56" name="テキスト プレースホルダー 32"/>
          <p:cNvSpPr>
            <a:spLocks noGrp="1"/>
          </p:cNvSpPr>
          <p:nvPr>
            <p:ph type="body" sz="quarter" idx="19" hasCustomPrompt="1"/>
          </p:nvPr>
        </p:nvSpPr>
        <p:spPr>
          <a:xfrm>
            <a:off x="4606271" y="1467684"/>
            <a:ext cx="763753" cy="463645"/>
          </a:xfrm>
        </p:spPr>
        <p:txBody>
          <a:bodyPr>
            <a:noAutofit/>
          </a:bodyPr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kumimoji="1" lang="en-US" altLang="ja-JP" dirty="0"/>
              <a:t>00</a:t>
            </a:r>
            <a:endParaRPr kumimoji="1" lang="ja-JP" altLang="en-US" dirty="0"/>
          </a:p>
        </p:txBody>
      </p:sp>
      <p:sp>
        <p:nvSpPr>
          <p:cNvPr id="102" name="図プレースホルダー 11"/>
          <p:cNvSpPr>
            <a:spLocks noGrp="1"/>
          </p:cNvSpPr>
          <p:nvPr>
            <p:ph type="pic" sz="quarter" idx="20" hasCustomPrompt="1"/>
          </p:nvPr>
        </p:nvSpPr>
        <p:spPr>
          <a:xfrm>
            <a:off x="381544" y="4516324"/>
            <a:ext cx="3821966" cy="2618188"/>
          </a:xfrm>
          <a:blipFill dpi="0" rotWithShape="1">
            <a:blip r:embed="rId3"/>
            <a:srcRect/>
            <a:tile tx="0" ty="0" sx="100000" sy="100000" flip="none" algn="ctr"/>
          </a:blipFill>
          <a:ln w="762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720000">
            <a:normAutofit/>
          </a:bodyPr>
          <a:lstStyle>
            <a:lvl1pPr marL="0" indent="0" algn="ctr">
              <a:buNone/>
              <a:defRPr sz="14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写真を入れましょう</a:t>
            </a:r>
          </a:p>
        </p:txBody>
      </p:sp>
      <p:sp>
        <p:nvSpPr>
          <p:cNvPr id="103" name="テキスト プレースホルダー 34"/>
          <p:cNvSpPr>
            <a:spLocks noGrp="1"/>
          </p:cNvSpPr>
          <p:nvPr>
            <p:ph type="body" sz="quarter" idx="21" hasCustomPrompt="1"/>
          </p:nvPr>
        </p:nvSpPr>
        <p:spPr>
          <a:xfrm>
            <a:off x="4708832" y="5110048"/>
            <a:ext cx="2319765" cy="1888413"/>
          </a:xfrm>
        </p:spPr>
        <p:txBody>
          <a:bodyPr>
            <a:normAutofit/>
          </a:bodyPr>
          <a:lstStyle>
            <a:lvl1pPr marL="0" marR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/>
              <a:t>ここに作り方を入れましょう。ここに作り方を入れましょう。</a:t>
            </a:r>
          </a:p>
        </p:txBody>
      </p:sp>
      <p:sp>
        <p:nvSpPr>
          <p:cNvPr id="105" name="テキスト プレースホルダー 32"/>
          <p:cNvSpPr>
            <a:spLocks noGrp="1"/>
          </p:cNvSpPr>
          <p:nvPr>
            <p:ph type="body" sz="quarter" idx="22" hasCustomPrompt="1"/>
          </p:nvPr>
        </p:nvSpPr>
        <p:spPr>
          <a:xfrm>
            <a:off x="4606271" y="4494220"/>
            <a:ext cx="763753" cy="463645"/>
          </a:xfrm>
        </p:spPr>
        <p:txBody>
          <a:bodyPr>
            <a:noAutofit/>
          </a:bodyPr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kumimoji="1" lang="en-US" altLang="ja-JP" dirty="0"/>
              <a:t>00</a:t>
            </a:r>
            <a:endParaRPr kumimoji="1" lang="ja-JP" altLang="en-US" dirty="0"/>
          </a:p>
        </p:txBody>
      </p:sp>
      <p:sp>
        <p:nvSpPr>
          <p:cNvPr id="107" name="図プレースホルダー 11"/>
          <p:cNvSpPr>
            <a:spLocks noGrp="1"/>
          </p:cNvSpPr>
          <p:nvPr>
            <p:ph type="pic" sz="quarter" idx="23" hasCustomPrompt="1"/>
          </p:nvPr>
        </p:nvSpPr>
        <p:spPr>
          <a:xfrm>
            <a:off x="381544" y="7542860"/>
            <a:ext cx="3821966" cy="2618188"/>
          </a:xfrm>
          <a:blipFill dpi="0" rotWithShape="1">
            <a:blip r:embed="rId4"/>
            <a:srcRect/>
            <a:tile tx="0" ty="0" sx="100000" sy="100000" flip="none" algn="ctr"/>
          </a:blipFill>
          <a:ln w="762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720000">
            <a:normAutofit/>
          </a:bodyPr>
          <a:lstStyle>
            <a:lvl1pPr marL="0" indent="0" algn="ctr">
              <a:buNone/>
              <a:defRPr sz="14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写真を入れましょう</a:t>
            </a:r>
          </a:p>
        </p:txBody>
      </p:sp>
      <p:sp>
        <p:nvSpPr>
          <p:cNvPr id="108" name="テキスト プレースホルダー 34"/>
          <p:cNvSpPr>
            <a:spLocks noGrp="1"/>
          </p:cNvSpPr>
          <p:nvPr>
            <p:ph type="body" sz="quarter" idx="24" hasCustomPrompt="1"/>
          </p:nvPr>
        </p:nvSpPr>
        <p:spPr>
          <a:xfrm>
            <a:off x="4708832" y="8136584"/>
            <a:ext cx="2319765" cy="1888413"/>
          </a:xfrm>
        </p:spPr>
        <p:txBody>
          <a:bodyPr>
            <a:normAutofit/>
          </a:bodyPr>
          <a:lstStyle>
            <a:lvl1pPr marL="0" marR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/>
              <a:t>ここに作り方を入れましょう。ここに作り方を入れましょう。</a:t>
            </a:r>
          </a:p>
        </p:txBody>
      </p:sp>
      <p:sp>
        <p:nvSpPr>
          <p:cNvPr id="110" name="テキスト プレースホルダー 32"/>
          <p:cNvSpPr>
            <a:spLocks noGrp="1"/>
          </p:cNvSpPr>
          <p:nvPr>
            <p:ph type="body" sz="quarter" idx="25" hasCustomPrompt="1"/>
          </p:nvPr>
        </p:nvSpPr>
        <p:spPr>
          <a:xfrm>
            <a:off x="4606271" y="7520756"/>
            <a:ext cx="763753" cy="463645"/>
          </a:xfrm>
        </p:spPr>
        <p:txBody>
          <a:bodyPr>
            <a:noAutofit/>
          </a:bodyPr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kumimoji="1" lang="en-US" altLang="ja-JP" dirty="0"/>
              <a:t>00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7474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テキスト プレースホルダー 282"/>
          <p:cNvSpPr>
            <a:spLocks noGrp="1"/>
          </p:cNvSpPr>
          <p:nvPr>
            <p:ph type="body" sz="quarter" idx="16" hasCustomPrompt="1"/>
          </p:nvPr>
        </p:nvSpPr>
        <p:spPr>
          <a:xfrm>
            <a:off x="656813" y="8470900"/>
            <a:ext cx="6245004" cy="1549714"/>
          </a:xfrm>
        </p:spPr>
        <p:txBody>
          <a:bodyPr>
            <a:normAutofit/>
          </a:bodyPr>
          <a:lstStyle>
            <a:lvl1pPr marL="0" marR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/>
              <a:t>ここに文章を入れましょう。ここに文章を入れましょう。ここに文章を入れましょう。</a:t>
            </a:r>
          </a:p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ja-JP" altLang="en-US" dirty="0"/>
          </a:p>
        </p:txBody>
      </p:sp>
      <p:sp>
        <p:nvSpPr>
          <p:cNvPr id="9" name="テキスト プレースホルダー 282"/>
          <p:cNvSpPr>
            <a:spLocks noGrp="1"/>
          </p:cNvSpPr>
          <p:nvPr>
            <p:ph type="body" sz="quarter" idx="17" hasCustomPrompt="1"/>
          </p:nvPr>
        </p:nvSpPr>
        <p:spPr>
          <a:xfrm>
            <a:off x="656813" y="4627632"/>
            <a:ext cx="6245004" cy="915309"/>
          </a:xfrm>
        </p:spPr>
        <p:txBody>
          <a:bodyPr>
            <a:normAutofit/>
          </a:bodyPr>
          <a:lstStyle>
            <a:lvl1pPr marL="0" marR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/>
              <a:t>ここに文章を入れましょう。ここに文章を入れましょう。ここに文章を入れましょう。</a:t>
            </a:r>
          </a:p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ja-JP" altLang="en-US" dirty="0"/>
          </a:p>
        </p:txBody>
      </p:sp>
      <p:sp>
        <p:nvSpPr>
          <p:cNvPr id="10" name="テキスト プレースホルダー 282"/>
          <p:cNvSpPr>
            <a:spLocks noGrp="1"/>
          </p:cNvSpPr>
          <p:nvPr>
            <p:ph type="body" sz="quarter" idx="18" hasCustomPrompt="1"/>
          </p:nvPr>
        </p:nvSpPr>
        <p:spPr>
          <a:xfrm>
            <a:off x="656813" y="6346086"/>
            <a:ext cx="6245004" cy="915309"/>
          </a:xfrm>
        </p:spPr>
        <p:txBody>
          <a:bodyPr>
            <a:normAutofit/>
          </a:bodyPr>
          <a:lstStyle>
            <a:lvl1pPr marL="0" marR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/>
              <a:t>ここに文章を入れましょう。ここに文章を入れましょう。ここに文章を入れましょう。</a:t>
            </a:r>
          </a:p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ja-JP" altLang="en-US" dirty="0"/>
          </a:p>
        </p:txBody>
      </p:sp>
      <p:sp>
        <p:nvSpPr>
          <p:cNvPr id="12" name="テキスト プレースホルダー 282"/>
          <p:cNvSpPr>
            <a:spLocks noGrp="1"/>
          </p:cNvSpPr>
          <p:nvPr>
            <p:ph type="body" sz="quarter" idx="19" hasCustomPrompt="1"/>
          </p:nvPr>
        </p:nvSpPr>
        <p:spPr>
          <a:xfrm>
            <a:off x="656813" y="2905845"/>
            <a:ext cx="6245004" cy="915309"/>
          </a:xfrm>
        </p:spPr>
        <p:txBody>
          <a:bodyPr>
            <a:normAutofit/>
          </a:bodyPr>
          <a:lstStyle>
            <a:lvl1pPr marL="0" marR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/>
              <a:t>ここに文章を入れましょう。ここに文章を入れましょう。ここに文章を入れましょう。</a:t>
            </a:r>
          </a:p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83602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D1C2D-ED33-4AE2-B8E5-A151989A0E89}" type="datetimeFigureOut">
              <a:rPr kumimoji="1" lang="ja-JP" altLang="en-US" smtClean="0"/>
              <a:t>2023/7/7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39A4-4FB8-4E54-8103-EF5417A758D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65873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D1C2D-ED33-4AE2-B8E5-A151989A0E89}" type="datetimeFigureOut">
              <a:rPr kumimoji="1" lang="ja-JP" altLang="en-US" smtClean="0"/>
              <a:t>2023/7/7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39A4-4FB8-4E54-8103-EF5417A758D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12283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D1C2D-ED33-4AE2-B8E5-A151989A0E89}" type="datetimeFigureOut">
              <a:rPr kumimoji="1" lang="ja-JP" altLang="en-US" smtClean="0"/>
              <a:t>2023/7/7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39A4-4FB8-4E54-8103-EF5417A758D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87315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9D1C2D-ED33-4AE2-B8E5-A151989A0E89}" type="datetimeFigureOut">
              <a:rPr kumimoji="1" lang="ja-JP" altLang="en-US" smtClean="0"/>
              <a:t>2023/7/7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0F39A4-4FB8-4E54-8103-EF5417A758D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97681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63" r:id="rId2"/>
    <p:sldLayoutId id="2147483675" r:id="rId3"/>
    <p:sldLayoutId id="2147483672" r:id="rId4"/>
    <p:sldLayoutId id="2147483662" r:id="rId5"/>
    <p:sldLayoutId id="214748367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70" r:id="rId13"/>
    <p:sldLayoutId id="2147483671" r:id="rId14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-1" y="-1"/>
            <a:ext cx="7559675" cy="106918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Rectangle 11"/>
          <p:cNvSpPr>
            <a:spLocks noChangeArrowheads="1"/>
          </p:cNvSpPr>
          <p:nvPr/>
        </p:nvSpPr>
        <p:spPr bwMode="auto">
          <a:xfrm>
            <a:off x="323075" y="7551817"/>
            <a:ext cx="6774287" cy="252054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grpSp>
        <p:nvGrpSpPr>
          <p:cNvPr id="4" name="グループ化 3"/>
          <p:cNvGrpSpPr/>
          <p:nvPr/>
        </p:nvGrpSpPr>
        <p:grpSpPr>
          <a:xfrm>
            <a:off x="516142" y="7944157"/>
            <a:ext cx="4016598" cy="45719"/>
            <a:chOff x="-2152650" y="4676775"/>
            <a:chExt cx="6178550" cy="31750"/>
          </a:xfrm>
        </p:grpSpPr>
        <p:sp>
          <p:nvSpPr>
            <p:cNvPr id="5" name="Freeform 12"/>
            <p:cNvSpPr>
              <a:spLocks/>
            </p:cNvSpPr>
            <p:nvPr userDrawn="1"/>
          </p:nvSpPr>
          <p:spPr bwMode="auto">
            <a:xfrm>
              <a:off x="-2152650" y="4683125"/>
              <a:ext cx="3146425" cy="25400"/>
            </a:xfrm>
            <a:custGeom>
              <a:avLst/>
              <a:gdLst>
                <a:gd name="T0" fmla="*/ 224 w 1982"/>
                <a:gd name="T1" fmla="*/ 10 h 16"/>
                <a:gd name="T2" fmla="*/ 248 w 1982"/>
                <a:gd name="T3" fmla="*/ 12 h 16"/>
                <a:gd name="T4" fmla="*/ 260 w 1982"/>
                <a:gd name="T5" fmla="*/ 14 h 16"/>
                <a:gd name="T6" fmla="*/ 316 w 1982"/>
                <a:gd name="T7" fmla="*/ 12 h 16"/>
                <a:gd name="T8" fmla="*/ 410 w 1982"/>
                <a:gd name="T9" fmla="*/ 12 h 16"/>
                <a:gd name="T10" fmla="*/ 524 w 1982"/>
                <a:gd name="T11" fmla="*/ 14 h 16"/>
                <a:gd name="T12" fmla="*/ 586 w 1982"/>
                <a:gd name="T13" fmla="*/ 12 h 16"/>
                <a:gd name="T14" fmla="*/ 690 w 1982"/>
                <a:gd name="T15" fmla="*/ 14 h 16"/>
                <a:gd name="T16" fmla="*/ 714 w 1982"/>
                <a:gd name="T17" fmla="*/ 14 h 16"/>
                <a:gd name="T18" fmla="*/ 796 w 1982"/>
                <a:gd name="T19" fmla="*/ 14 h 16"/>
                <a:gd name="T20" fmla="*/ 902 w 1982"/>
                <a:gd name="T21" fmla="*/ 12 h 16"/>
                <a:gd name="T22" fmla="*/ 992 w 1982"/>
                <a:gd name="T23" fmla="*/ 12 h 16"/>
                <a:gd name="T24" fmla="*/ 1184 w 1982"/>
                <a:gd name="T25" fmla="*/ 12 h 16"/>
                <a:gd name="T26" fmla="*/ 1264 w 1982"/>
                <a:gd name="T27" fmla="*/ 12 h 16"/>
                <a:gd name="T28" fmla="*/ 1378 w 1982"/>
                <a:gd name="T29" fmla="*/ 14 h 16"/>
                <a:gd name="T30" fmla="*/ 1428 w 1982"/>
                <a:gd name="T31" fmla="*/ 10 h 16"/>
                <a:gd name="T32" fmla="*/ 1448 w 1982"/>
                <a:gd name="T33" fmla="*/ 14 h 16"/>
                <a:gd name="T34" fmla="*/ 1534 w 1982"/>
                <a:gd name="T35" fmla="*/ 12 h 16"/>
                <a:gd name="T36" fmla="*/ 1574 w 1982"/>
                <a:gd name="T37" fmla="*/ 10 h 16"/>
                <a:gd name="T38" fmla="*/ 1610 w 1982"/>
                <a:gd name="T39" fmla="*/ 12 h 16"/>
                <a:gd name="T40" fmla="*/ 1724 w 1982"/>
                <a:gd name="T41" fmla="*/ 8 h 16"/>
                <a:gd name="T42" fmla="*/ 1790 w 1982"/>
                <a:gd name="T43" fmla="*/ 10 h 16"/>
                <a:gd name="T44" fmla="*/ 1830 w 1982"/>
                <a:gd name="T45" fmla="*/ 10 h 16"/>
                <a:gd name="T46" fmla="*/ 1872 w 1982"/>
                <a:gd name="T47" fmla="*/ 12 h 16"/>
                <a:gd name="T48" fmla="*/ 1948 w 1982"/>
                <a:gd name="T49" fmla="*/ 8 h 16"/>
                <a:gd name="T50" fmla="*/ 1976 w 1982"/>
                <a:gd name="T51" fmla="*/ 12 h 16"/>
                <a:gd name="T52" fmla="*/ 1938 w 1982"/>
                <a:gd name="T53" fmla="*/ 6 h 16"/>
                <a:gd name="T54" fmla="*/ 1896 w 1982"/>
                <a:gd name="T55" fmla="*/ 4 h 16"/>
                <a:gd name="T56" fmla="*/ 1860 w 1982"/>
                <a:gd name="T57" fmla="*/ 6 h 16"/>
                <a:gd name="T58" fmla="*/ 1786 w 1982"/>
                <a:gd name="T59" fmla="*/ 6 h 16"/>
                <a:gd name="T60" fmla="*/ 1754 w 1982"/>
                <a:gd name="T61" fmla="*/ 8 h 16"/>
                <a:gd name="T62" fmla="*/ 1722 w 1982"/>
                <a:gd name="T63" fmla="*/ 4 h 16"/>
                <a:gd name="T64" fmla="*/ 1648 w 1982"/>
                <a:gd name="T65" fmla="*/ 6 h 16"/>
                <a:gd name="T66" fmla="*/ 1584 w 1982"/>
                <a:gd name="T67" fmla="*/ 4 h 16"/>
                <a:gd name="T68" fmla="*/ 1526 w 1982"/>
                <a:gd name="T69" fmla="*/ 6 h 16"/>
                <a:gd name="T70" fmla="*/ 1502 w 1982"/>
                <a:gd name="T71" fmla="*/ 4 h 16"/>
                <a:gd name="T72" fmla="*/ 1466 w 1982"/>
                <a:gd name="T73" fmla="*/ 2 h 16"/>
                <a:gd name="T74" fmla="*/ 1442 w 1982"/>
                <a:gd name="T75" fmla="*/ 2 h 16"/>
                <a:gd name="T76" fmla="*/ 1408 w 1982"/>
                <a:gd name="T77" fmla="*/ 4 h 16"/>
                <a:gd name="T78" fmla="*/ 1380 w 1982"/>
                <a:gd name="T79" fmla="*/ 4 h 16"/>
                <a:gd name="T80" fmla="*/ 1318 w 1982"/>
                <a:gd name="T81" fmla="*/ 4 h 16"/>
                <a:gd name="T82" fmla="*/ 1258 w 1982"/>
                <a:gd name="T83" fmla="*/ 6 h 16"/>
                <a:gd name="T84" fmla="*/ 1180 w 1982"/>
                <a:gd name="T85" fmla="*/ 6 h 16"/>
                <a:gd name="T86" fmla="*/ 1112 w 1982"/>
                <a:gd name="T87" fmla="*/ 4 h 16"/>
                <a:gd name="T88" fmla="*/ 1074 w 1982"/>
                <a:gd name="T89" fmla="*/ 8 h 16"/>
                <a:gd name="T90" fmla="*/ 1022 w 1982"/>
                <a:gd name="T91" fmla="*/ 8 h 16"/>
                <a:gd name="T92" fmla="*/ 924 w 1982"/>
                <a:gd name="T93" fmla="*/ 4 h 16"/>
                <a:gd name="T94" fmla="*/ 870 w 1982"/>
                <a:gd name="T95" fmla="*/ 6 h 16"/>
                <a:gd name="T96" fmla="*/ 806 w 1982"/>
                <a:gd name="T97" fmla="*/ 4 h 16"/>
                <a:gd name="T98" fmla="*/ 652 w 1982"/>
                <a:gd name="T99" fmla="*/ 4 h 16"/>
                <a:gd name="T100" fmla="*/ 534 w 1982"/>
                <a:gd name="T101" fmla="*/ 0 h 16"/>
                <a:gd name="T102" fmla="*/ 452 w 1982"/>
                <a:gd name="T103" fmla="*/ 2 h 16"/>
                <a:gd name="T104" fmla="*/ 392 w 1982"/>
                <a:gd name="T105" fmla="*/ 4 h 16"/>
                <a:gd name="T106" fmla="*/ 374 w 1982"/>
                <a:gd name="T107" fmla="*/ 2 h 16"/>
                <a:gd name="T108" fmla="*/ 330 w 1982"/>
                <a:gd name="T109" fmla="*/ 6 h 16"/>
                <a:gd name="T110" fmla="*/ 256 w 1982"/>
                <a:gd name="T111" fmla="*/ 6 h 16"/>
                <a:gd name="T112" fmla="*/ 114 w 1982"/>
                <a:gd name="T113" fmla="*/ 6 h 16"/>
                <a:gd name="T114" fmla="*/ 24 w 1982"/>
                <a:gd name="T115" fmla="*/ 4 h 16"/>
                <a:gd name="T116" fmla="*/ 24 w 1982"/>
                <a:gd name="T117" fmla="*/ 12 h 16"/>
                <a:gd name="T118" fmla="*/ 44 w 1982"/>
                <a:gd name="T119" fmla="*/ 12 h 16"/>
                <a:gd name="T120" fmla="*/ 120 w 1982"/>
                <a:gd name="T121" fmla="*/ 12 h 16"/>
                <a:gd name="T122" fmla="*/ 154 w 1982"/>
                <a:gd name="T123" fmla="*/ 14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982" h="16">
                  <a:moveTo>
                    <a:pt x="170" y="16"/>
                  </a:moveTo>
                  <a:lnTo>
                    <a:pt x="170" y="16"/>
                  </a:lnTo>
                  <a:lnTo>
                    <a:pt x="174" y="16"/>
                  </a:lnTo>
                  <a:lnTo>
                    <a:pt x="178" y="10"/>
                  </a:lnTo>
                  <a:lnTo>
                    <a:pt x="178" y="10"/>
                  </a:lnTo>
                  <a:lnTo>
                    <a:pt x="182" y="14"/>
                  </a:lnTo>
                  <a:lnTo>
                    <a:pt x="182" y="14"/>
                  </a:lnTo>
                  <a:lnTo>
                    <a:pt x="182" y="14"/>
                  </a:lnTo>
                  <a:lnTo>
                    <a:pt x="198" y="12"/>
                  </a:lnTo>
                  <a:lnTo>
                    <a:pt x="198" y="12"/>
                  </a:lnTo>
                  <a:lnTo>
                    <a:pt x="198" y="16"/>
                  </a:lnTo>
                  <a:lnTo>
                    <a:pt x="198" y="16"/>
                  </a:lnTo>
                  <a:lnTo>
                    <a:pt x="224" y="10"/>
                  </a:lnTo>
                  <a:lnTo>
                    <a:pt x="224" y="10"/>
                  </a:lnTo>
                  <a:lnTo>
                    <a:pt x="224" y="10"/>
                  </a:lnTo>
                  <a:lnTo>
                    <a:pt x="224" y="10"/>
                  </a:lnTo>
                  <a:lnTo>
                    <a:pt x="224" y="10"/>
                  </a:lnTo>
                  <a:lnTo>
                    <a:pt x="232" y="10"/>
                  </a:lnTo>
                  <a:lnTo>
                    <a:pt x="232" y="10"/>
                  </a:lnTo>
                  <a:lnTo>
                    <a:pt x="228" y="10"/>
                  </a:lnTo>
                  <a:lnTo>
                    <a:pt x="232" y="10"/>
                  </a:lnTo>
                  <a:lnTo>
                    <a:pt x="232" y="10"/>
                  </a:lnTo>
                  <a:lnTo>
                    <a:pt x="232" y="10"/>
                  </a:lnTo>
                  <a:lnTo>
                    <a:pt x="228" y="10"/>
                  </a:lnTo>
                  <a:lnTo>
                    <a:pt x="224" y="10"/>
                  </a:lnTo>
                  <a:lnTo>
                    <a:pt x="224" y="10"/>
                  </a:lnTo>
                  <a:lnTo>
                    <a:pt x="248" y="12"/>
                  </a:lnTo>
                  <a:lnTo>
                    <a:pt x="248" y="12"/>
                  </a:lnTo>
                  <a:lnTo>
                    <a:pt x="240" y="12"/>
                  </a:lnTo>
                  <a:lnTo>
                    <a:pt x="240" y="12"/>
                  </a:lnTo>
                  <a:lnTo>
                    <a:pt x="240" y="12"/>
                  </a:lnTo>
                  <a:lnTo>
                    <a:pt x="234" y="14"/>
                  </a:lnTo>
                  <a:lnTo>
                    <a:pt x="234" y="14"/>
                  </a:lnTo>
                  <a:lnTo>
                    <a:pt x="238" y="12"/>
                  </a:lnTo>
                  <a:lnTo>
                    <a:pt x="234" y="14"/>
                  </a:lnTo>
                  <a:lnTo>
                    <a:pt x="234" y="14"/>
                  </a:lnTo>
                  <a:lnTo>
                    <a:pt x="234" y="14"/>
                  </a:lnTo>
                  <a:lnTo>
                    <a:pt x="234" y="14"/>
                  </a:lnTo>
                  <a:lnTo>
                    <a:pt x="256" y="14"/>
                  </a:lnTo>
                  <a:lnTo>
                    <a:pt x="256" y="14"/>
                  </a:lnTo>
                  <a:lnTo>
                    <a:pt x="260" y="14"/>
                  </a:lnTo>
                  <a:lnTo>
                    <a:pt x="260" y="14"/>
                  </a:lnTo>
                  <a:lnTo>
                    <a:pt x="272" y="12"/>
                  </a:lnTo>
                  <a:lnTo>
                    <a:pt x="284" y="14"/>
                  </a:lnTo>
                  <a:lnTo>
                    <a:pt x="284" y="14"/>
                  </a:lnTo>
                  <a:lnTo>
                    <a:pt x="288" y="12"/>
                  </a:lnTo>
                  <a:lnTo>
                    <a:pt x="296" y="12"/>
                  </a:lnTo>
                  <a:lnTo>
                    <a:pt x="292" y="12"/>
                  </a:lnTo>
                  <a:lnTo>
                    <a:pt x="292" y="12"/>
                  </a:lnTo>
                  <a:lnTo>
                    <a:pt x="300" y="14"/>
                  </a:lnTo>
                  <a:lnTo>
                    <a:pt x="312" y="12"/>
                  </a:lnTo>
                  <a:lnTo>
                    <a:pt x="312" y="12"/>
                  </a:lnTo>
                  <a:lnTo>
                    <a:pt x="304" y="14"/>
                  </a:lnTo>
                  <a:lnTo>
                    <a:pt x="304" y="14"/>
                  </a:lnTo>
                  <a:lnTo>
                    <a:pt x="308" y="14"/>
                  </a:lnTo>
                  <a:lnTo>
                    <a:pt x="316" y="12"/>
                  </a:lnTo>
                  <a:lnTo>
                    <a:pt x="316" y="12"/>
                  </a:lnTo>
                  <a:lnTo>
                    <a:pt x="316" y="12"/>
                  </a:lnTo>
                  <a:lnTo>
                    <a:pt x="350" y="10"/>
                  </a:lnTo>
                  <a:lnTo>
                    <a:pt x="350" y="10"/>
                  </a:lnTo>
                  <a:lnTo>
                    <a:pt x="352" y="14"/>
                  </a:lnTo>
                  <a:lnTo>
                    <a:pt x="352" y="14"/>
                  </a:lnTo>
                  <a:lnTo>
                    <a:pt x="352" y="14"/>
                  </a:lnTo>
                  <a:lnTo>
                    <a:pt x="402" y="14"/>
                  </a:lnTo>
                  <a:lnTo>
                    <a:pt x="406" y="14"/>
                  </a:lnTo>
                  <a:lnTo>
                    <a:pt x="406" y="14"/>
                  </a:lnTo>
                  <a:lnTo>
                    <a:pt x="406" y="14"/>
                  </a:lnTo>
                  <a:lnTo>
                    <a:pt x="406" y="14"/>
                  </a:lnTo>
                  <a:lnTo>
                    <a:pt x="410" y="12"/>
                  </a:lnTo>
                  <a:lnTo>
                    <a:pt x="410" y="12"/>
                  </a:lnTo>
                  <a:lnTo>
                    <a:pt x="410" y="12"/>
                  </a:lnTo>
                  <a:lnTo>
                    <a:pt x="414" y="12"/>
                  </a:lnTo>
                  <a:lnTo>
                    <a:pt x="414" y="12"/>
                  </a:lnTo>
                  <a:lnTo>
                    <a:pt x="414" y="12"/>
                  </a:lnTo>
                  <a:lnTo>
                    <a:pt x="434" y="12"/>
                  </a:lnTo>
                  <a:lnTo>
                    <a:pt x="454" y="14"/>
                  </a:lnTo>
                  <a:lnTo>
                    <a:pt x="454" y="14"/>
                  </a:lnTo>
                  <a:lnTo>
                    <a:pt x="454" y="14"/>
                  </a:lnTo>
                  <a:lnTo>
                    <a:pt x="462" y="12"/>
                  </a:lnTo>
                  <a:lnTo>
                    <a:pt x="468" y="10"/>
                  </a:lnTo>
                  <a:lnTo>
                    <a:pt x="468" y="10"/>
                  </a:lnTo>
                  <a:lnTo>
                    <a:pt x="468" y="10"/>
                  </a:lnTo>
                  <a:lnTo>
                    <a:pt x="496" y="10"/>
                  </a:lnTo>
                  <a:lnTo>
                    <a:pt x="524" y="14"/>
                  </a:lnTo>
                  <a:lnTo>
                    <a:pt x="524" y="14"/>
                  </a:lnTo>
                  <a:lnTo>
                    <a:pt x="532" y="12"/>
                  </a:lnTo>
                  <a:lnTo>
                    <a:pt x="544" y="10"/>
                  </a:lnTo>
                  <a:lnTo>
                    <a:pt x="544" y="10"/>
                  </a:lnTo>
                  <a:lnTo>
                    <a:pt x="564" y="16"/>
                  </a:lnTo>
                  <a:lnTo>
                    <a:pt x="564" y="16"/>
                  </a:lnTo>
                  <a:lnTo>
                    <a:pt x="576" y="14"/>
                  </a:lnTo>
                  <a:lnTo>
                    <a:pt x="576" y="14"/>
                  </a:lnTo>
                  <a:lnTo>
                    <a:pt x="584" y="12"/>
                  </a:lnTo>
                  <a:lnTo>
                    <a:pt x="588" y="16"/>
                  </a:lnTo>
                  <a:lnTo>
                    <a:pt x="592" y="14"/>
                  </a:lnTo>
                  <a:lnTo>
                    <a:pt x="592" y="14"/>
                  </a:lnTo>
                  <a:lnTo>
                    <a:pt x="586" y="12"/>
                  </a:lnTo>
                  <a:lnTo>
                    <a:pt x="586" y="12"/>
                  </a:lnTo>
                  <a:lnTo>
                    <a:pt x="606" y="12"/>
                  </a:lnTo>
                  <a:lnTo>
                    <a:pt x="622" y="14"/>
                  </a:lnTo>
                  <a:lnTo>
                    <a:pt x="622" y="14"/>
                  </a:lnTo>
                  <a:lnTo>
                    <a:pt x="618" y="14"/>
                  </a:lnTo>
                  <a:lnTo>
                    <a:pt x="618" y="14"/>
                  </a:lnTo>
                  <a:lnTo>
                    <a:pt x="626" y="12"/>
                  </a:lnTo>
                  <a:lnTo>
                    <a:pt x="626" y="12"/>
                  </a:lnTo>
                  <a:lnTo>
                    <a:pt x="630" y="12"/>
                  </a:lnTo>
                  <a:lnTo>
                    <a:pt x="630" y="12"/>
                  </a:lnTo>
                  <a:lnTo>
                    <a:pt x="650" y="12"/>
                  </a:lnTo>
                  <a:lnTo>
                    <a:pt x="650" y="12"/>
                  </a:lnTo>
                  <a:lnTo>
                    <a:pt x="650" y="12"/>
                  </a:lnTo>
                  <a:lnTo>
                    <a:pt x="690" y="14"/>
                  </a:lnTo>
                  <a:lnTo>
                    <a:pt x="690" y="14"/>
                  </a:lnTo>
                  <a:lnTo>
                    <a:pt x="686" y="12"/>
                  </a:lnTo>
                  <a:lnTo>
                    <a:pt x="690" y="10"/>
                  </a:lnTo>
                  <a:lnTo>
                    <a:pt x="694" y="14"/>
                  </a:lnTo>
                  <a:lnTo>
                    <a:pt x="694" y="14"/>
                  </a:lnTo>
                  <a:lnTo>
                    <a:pt x="694" y="14"/>
                  </a:lnTo>
                  <a:lnTo>
                    <a:pt x="692" y="10"/>
                  </a:lnTo>
                  <a:lnTo>
                    <a:pt x="692" y="10"/>
                  </a:lnTo>
                  <a:lnTo>
                    <a:pt x="698" y="14"/>
                  </a:lnTo>
                  <a:lnTo>
                    <a:pt x="694" y="14"/>
                  </a:lnTo>
                  <a:lnTo>
                    <a:pt x="702" y="12"/>
                  </a:lnTo>
                  <a:lnTo>
                    <a:pt x="702" y="12"/>
                  </a:lnTo>
                  <a:lnTo>
                    <a:pt x="698" y="14"/>
                  </a:lnTo>
                  <a:lnTo>
                    <a:pt x="698" y="14"/>
                  </a:lnTo>
                  <a:lnTo>
                    <a:pt x="714" y="14"/>
                  </a:lnTo>
                  <a:lnTo>
                    <a:pt x="714" y="14"/>
                  </a:lnTo>
                  <a:lnTo>
                    <a:pt x="714" y="14"/>
                  </a:lnTo>
                  <a:lnTo>
                    <a:pt x="748" y="12"/>
                  </a:lnTo>
                  <a:lnTo>
                    <a:pt x="748" y="12"/>
                  </a:lnTo>
                  <a:lnTo>
                    <a:pt x="756" y="12"/>
                  </a:lnTo>
                  <a:lnTo>
                    <a:pt x="756" y="12"/>
                  </a:lnTo>
                  <a:lnTo>
                    <a:pt x="784" y="14"/>
                  </a:lnTo>
                  <a:lnTo>
                    <a:pt x="784" y="14"/>
                  </a:lnTo>
                  <a:lnTo>
                    <a:pt x="788" y="14"/>
                  </a:lnTo>
                  <a:lnTo>
                    <a:pt x="788" y="10"/>
                  </a:lnTo>
                  <a:lnTo>
                    <a:pt x="788" y="10"/>
                  </a:lnTo>
                  <a:lnTo>
                    <a:pt x="796" y="14"/>
                  </a:lnTo>
                  <a:lnTo>
                    <a:pt x="796" y="14"/>
                  </a:lnTo>
                  <a:lnTo>
                    <a:pt x="796" y="14"/>
                  </a:lnTo>
                  <a:lnTo>
                    <a:pt x="796" y="14"/>
                  </a:lnTo>
                  <a:lnTo>
                    <a:pt x="826" y="12"/>
                  </a:lnTo>
                  <a:lnTo>
                    <a:pt x="826" y="12"/>
                  </a:lnTo>
                  <a:lnTo>
                    <a:pt x="824" y="12"/>
                  </a:lnTo>
                  <a:lnTo>
                    <a:pt x="824" y="12"/>
                  </a:lnTo>
                  <a:lnTo>
                    <a:pt x="830" y="12"/>
                  </a:lnTo>
                  <a:lnTo>
                    <a:pt x="830" y="12"/>
                  </a:lnTo>
                  <a:lnTo>
                    <a:pt x="830" y="12"/>
                  </a:lnTo>
                  <a:lnTo>
                    <a:pt x="858" y="14"/>
                  </a:lnTo>
                  <a:lnTo>
                    <a:pt x="886" y="14"/>
                  </a:lnTo>
                  <a:lnTo>
                    <a:pt x="882" y="14"/>
                  </a:lnTo>
                  <a:lnTo>
                    <a:pt x="898" y="12"/>
                  </a:lnTo>
                  <a:lnTo>
                    <a:pt x="898" y="12"/>
                  </a:lnTo>
                  <a:lnTo>
                    <a:pt x="902" y="12"/>
                  </a:lnTo>
                  <a:lnTo>
                    <a:pt x="898" y="12"/>
                  </a:lnTo>
                  <a:lnTo>
                    <a:pt x="898" y="12"/>
                  </a:lnTo>
                  <a:lnTo>
                    <a:pt x="898" y="12"/>
                  </a:lnTo>
                  <a:lnTo>
                    <a:pt x="898" y="12"/>
                  </a:lnTo>
                  <a:lnTo>
                    <a:pt x="938" y="14"/>
                  </a:lnTo>
                  <a:lnTo>
                    <a:pt x="938" y="14"/>
                  </a:lnTo>
                  <a:lnTo>
                    <a:pt x="960" y="14"/>
                  </a:lnTo>
                  <a:lnTo>
                    <a:pt x="984" y="14"/>
                  </a:lnTo>
                  <a:lnTo>
                    <a:pt x="984" y="14"/>
                  </a:lnTo>
                  <a:lnTo>
                    <a:pt x="984" y="14"/>
                  </a:lnTo>
                  <a:lnTo>
                    <a:pt x="992" y="12"/>
                  </a:lnTo>
                  <a:lnTo>
                    <a:pt x="992" y="12"/>
                  </a:lnTo>
                  <a:lnTo>
                    <a:pt x="992" y="12"/>
                  </a:lnTo>
                  <a:lnTo>
                    <a:pt x="992" y="12"/>
                  </a:lnTo>
                  <a:lnTo>
                    <a:pt x="1082" y="14"/>
                  </a:lnTo>
                  <a:lnTo>
                    <a:pt x="1082" y="14"/>
                  </a:lnTo>
                  <a:lnTo>
                    <a:pt x="1090" y="12"/>
                  </a:lnTo>
                  <a:lnTo>
                    <a:pt x="1102" y="14"/>
                  </a:lnTo>
                  <a:lnTo>
                    <a:pt x="1098" y="16"/>
                  </a:lnTo>
                  <a:lnTo>
                    <a:pt x="1098" y="16"/>
                  </a:lnTo>
                  <a:lnTo>
                    <a:pt x="1166" y="12"/>
                  </a:lnTo>
                  <a:lnTo>
                    <a:pt x="1166" y="12"/>
                  </a:lnTo>
                  <a:lnTo>
                    <a:pt x="1162" y="12"/>
                  </a:lnTo>
                  <a:lnTo>
                    <a:pt x="1162" y="12"/>
                  </a:lnTo>
                  <a:lnTo>
                    <a:pt x="1182" y="14"/>
                  </a:lnTo>
                  <a:lnTo>
                    <a:pt x="1182" y="14"/>
                  </a:lnTo>
                  <a:lnTo>
                    <a:pt x="1184" y="12"/>
                  </a:lnTo>
                  <a:lnTo>
                    <a:pt x="1184" y="12"/>
                  </a:lnTo>
                  <a:lnTo>
                    <a:pt x="1198" y="14"/>
                  </a:lnTo>
                  <a:lnTo>
                    <a:pt x="1198" y="14"/>
                  </a:lnTo>
                  <a:lnTo>
                    <a:pt x="1198" y="14"/>
                  </a:lnTo>
                  <a:lnTo>
                    <a:pt x="1198" y="14"/>
                  </a:lnTo>
                  <a:lnTo>
                    <a:pt x="1204" y="14"/>
                  </a:lnTo>
                  <a:lnTo>
                    <a:pt x="1204" y="14"/>
                  </a:lnTo>
                  <a:lnTo>
                    <a:pt x="1228" y="14"/>
                  </a:lnTo>
                  <a:lnTo>
                    <a:pt x="1228" y="14"/>
                  </a:lnTo>
                  <a:lnTo>
                    <a:pt x="1236" y="12"/>
                  </a:lnTo>
                  <a:lnTo>
                    <a:pt x="1244" y="12"/>
                  </a:lnTo>
                  <a:lnTo>
                    <a:pt x="1244" y="12"/>
                  </a:lnTo>
                  <a:lnTo>
                    <a:pt x="1252" y="14"/>
                  </a:lnTo>
                  <a:lnTo>
                    <a:pt x="1264" y="12"/>
                  </a:lnTo>
                  <a:lnTo>
                    <a:pt x="1264" y="12"/>
                  </a:lnTo>
                  <a:lnTo>
                    <a:pt x="1264" y="12"/>
                  </a:lnTo>
                  <a:lnTo>
                    <a:pt x="1268" y="16"/>
                  </a:lnTo>
                  <a:lnTo>
                    <a:pt x="1268" y="16"/>
                  </a:lnTo>
                  <a:lnTo>
                    <a:pt x="1276" y="14"/>
                  </a:lnTo>
                  <a:lnTo>
                    <a:pt x="1276" y="14"/>
                  </a:lnTo>
                  <a:lnTo>
                    <a:pt x="1290" y="12"/>
                  </a:lnTo>
                  <a:lnTo>
                    <a:pt x="1306" y="12"/>
                  </a:lnTo>
                  <a:lnTo>
                    <a:pt x="1306" y="12"/>
                  </a:lnTo>
                  <a:lnTo>
                    <a:pt x="1354" y="14"/>
                  </a:lnTo>
                  <a:lnTo>
                    <a:pt x="1354" y="14"/>
                  </a:lnTo>
                  <a:lnTo>
                    <a:pt x="1346" y="14"/>
                  </a:lnTo>
                  <a:lnTo>
                    <a:pt x="1338" y="16"/>
                  </a:lnTo>
                  <a:lnTo>
                    <a:pt x="1338" y="16"/>
                  </a:lnTo>
                  <a:lnTo>
                    <a:pt x="1378" y="14"/>
                  </a:lnTo>
                  <a:lnTo>
                    <a:pt x="1378" y="14"/>
                  </a:lnTo>
                  <a:lnTo>
                    <a:pt x="1374" y="14"/>
                  </a:lnTo>
                  <a:lnTo>
                    <a:pt x="1374" y="14"/>
                  </a:lnTo>
                  <a:lnTo>
                    <a:pt x="1416" y="10"/>
                  </a:lnTo>
                  <a:lnTo>
                    <a:pt x="1416" y="10"/>
                  </a:lnTo>
                  <a:lnTo>
                    <a:pt x="1412" y="12"/>
                  </a:lnTo>
                  <a:lnTo>
                    <a:pt x="1412" y="12"/>
                  </a:lnTo>
                  <a:lnTo>
                    <a:pt x="1420" y="10"/>
                  </a:lnTo>
                  <a:lnTo>
                    <a:pt x="1416" y="10"/>
                  </a:lnTo>
                  <a:lnTo>
                    <a:pt x="1416" y="10"/>
                  </a:lnTo>
                  <a:lnTo>
                    <a:pt x="1416" y="10"/>
                  </a:lnTo>
                  <a:lnTo>
                    <a:pt x="1420" y="10"/>
                  </a:lnTo>
                  <a:lnTo>
                    <a:pt x="1428" y="10"/>
                  </a:lnTo>
                  <a:lnTo>
                    <a:pt x="1428" y="10"/>
                  </a:lnTo>
                  <a:lnTo>
                    <a:pt x="1428" y="10"/>
                  </a:lnTo>
                  <a:lnTo>
                    <a:pt x="1432" y="12"/>
                  </a:lnTo>
                  <a:lnTo>
                    <a:pt x="1436" y="12"/>
                  </a:lnTo>
                  <a:lnTo>
                    <a:pt x="1432" y="12"/>
                  </a:lnTo>
                  <a:lnTo>
                    <a:pt x="1432" y="12"/>
                  </a:lnTo>
                  <a:lnTo>
                    <a:pt x="1436" y="12"/>
                  </a:lnTo>
                  <a:lnTo>
                    <a:pt x="1436" y="12"/>
                  </a:lnTo>
                  <a:lnTo>
                    <a:pt x="1440" y="12"/>
                  </a:lnTo>
                  <a:lnTo>
                    <a:pt x="1436" y="12"/>
                  </a:lnTo>
                  <a:lnTo>
                    <a:pt x="1436" y="12"/>
                  </a:lnTo>
                  <a:lnTo>
                    <a:pt x="1452" y="14"/>
                  </a:lnTo>
                  <a:lnTo>
                    <a:pt x="1452" y="14"/>
                  </a:lnTo>
                  <a:lnTo>
                    <a:pt x="1448" y="14"/>
                  </a:lnTo>
                  <a:lnTo>
                    <a:pt x="1448" y="14"/>
                  </a:lnTo>
                  <a:lnTo>
                    <a:pt x="1468" y="10"/>
                  </a:lnTo>
                  <a:lnTo>
                    <a:pt x="1468" y="10"/>
                  </a:lnTo>
                  <a:lnTo>
                    <a:pt x="1464" y="12"/>
                  </a:lnTo>
                  <a:lnTo>
                    <a:pt x="1464" y="12"/>
                  </a:lnTo>
                  <a:lnTo>
                    <a:pt x="1498" y="10"/>
                  </a:lnTo>
                  <a:lnTo>
                    <a:pt x="1498" y="10"/>
                  </a:lnTo>
                  <a:lnTo>
                    <a:pt x="1498" y="10"/>
                  </a:lnTo>
                  <a:lnTo>
                    <a:pt x="1500" y="14"/>
                  </a:lnTo>
                  <a:lnTo>
                    <a:pt x="1504" y="12"/>
                  </a:lnTo>
                  <a:lnTo>
                    <a:pt x="1512" y="12"/>
                  </a:lnTo>
                  <a:lnTo>
                    <a:pt x="1512" y="12"/>
                  </a:lnTo>
                  <a:lnTo>
                    <a:pt x="1526" y="8"/>
                  </a:lnTo>
                  <a:lnTo>
                    <a:pt x="1522" y="10"/>
                  </a:lnTo>
                  <a:lnTo>
                    <a:pt x="1534" y="12"/>
                  </a:lnTo>
                  <a:lnTo>
                    <a:pt x="1526" y="8"/>
                  </a:lnTo>
                  <a:lnTo>
                    <a:pt x="1526" y="8"/>
                  </a:lnTo>
                  <a:lnTo>
                    <a:pt x="1530" y="8"/>
                  </a:lnTo>
                  <a:lnTo>
                    <a:pt x="1534" y="8"/>
                  </a:lnTo>
                  <a:lnTo>
                    <a:pt x="1534" y="8"/>
                  </a:lnTo>
                  <a:lnTo>
                    <a:pt x="1546" y="10"/>
                  </a:lnTo>
                  <a:lnTo>
                    <a:pt x="1546" y="10"/>
                  </a:lnTo>
                  <a:lnTo>
                    <a:pt x="1546" y="10"/>
                  </a:lnTo>
                  <a:lnTo>
                    <a:pt x="1558" y="8"/>
                  </a:lnTo>
                  <a:lnTo>
                    <a:pt x="1558" y="8"/>
                  </a:lnTo>
                  <a:lnTo>
                    <a:pt x="1554" y="12"/>
                  </a:lnTo>
                  <a:lnTo>
                    <a:pt x="1554" y="12"/>
                  </a:lnTo>
                  <a:lnTo>
                    <a:pt x="1574" y="10"/>
                  </a:lnTo>
                  <a:lnTo>
                    <a:pt x="1574" y="10"/>
                  </a:lnTo>
                  <a:lnTo>
                    <a:pt x="1574" y="10"/>
                  </a:lnTo>
                  <a:lnTo>
                    <a:pt x="1578" y="8"/>
                  </a:lnTo>
                  <a:lnTo>
                    <a:pt x="1578" y="8"/>
                  </a:lnTo>
                  <a:lnTo>
                    <a:pt x="1578" y="12"/>
                  </a:lnTo>
                  <a:lnTo>
                    <a:pt x="1578" y="12"/>
                  </a:lnTo>
                  <a:lnTo>
                    <a:pt x="1582" y="12"/>
                  </a:lnTo>
                  <a:lnTo>
                    <a:pt x="1590" y="10"/>
                  </a:lnTo>
                  <a:lnTo>
                    <a:pt x="1590" y="10"/>
                  </a:lnTo>
                  <a:lnTo>
                    <a:pt x="1586" y="12"/>
                  </a:lnTo>
                  <a:lnTo>
                    <a:pt x="1618" y="10"/>
                  </a:lnTo>
                  <a:lnTo>
                    <a:pt x="1618" y="10"/>
                  </a:lnTo>
                  <a:lnTo>
                    <a:pt x="1614" y="10"/>
                  </a:lnTo>
                  <a:lnTo>
                    <a:pt x="1610" y="12"/>
                  </a:lnTo>
                  <a:lnTo>
                    <a:pt x="1610" y="12"/>
                  </a:lnTo>
                  <a:lnTo>
                    <a:pt x="1652" y="12"/>
                  </a:lnTo>
                  <a:lnTo>
                    <a:pt x="1652" y="8"/>
                  </a:lnTo>
                  <a:lnTo>
                    <a:pt x="1652" y="8"/>
                  </a:lnTo>
                  <a:lnTo>
                    <a:pt x="1656" y="12"/>
                  </a:lnTo>
                  <a:lnTo>
                    <a:pt x="1668" y="10"/>
                  </a:lnTo>
                  <a:lnTo>
                    <a:pt x="1668" y="10"/>
                  </a:lnTo>
                  <a:lnTo>
                    <a:pt x="1668" y="10"/>
                  </a:lnTo>
                  <a:lnTo>
                    <a:pt x="1668" y="10"/>
                  </a:lnTo>
                  <a:lnTo>
                    <a:pt x="1700" y="8"/>
                  </a:lnTo>
                  <a:lnTo>
                    <a:pt x="1700" y="8"/>
                  </a:lnTo>
                  <a:lnTo>
                    <a:pt x="1700" y="8"/>
                  </a:lnTo>
                  <a:lnTo>
                    <a:pt x="1720" y="10"/>
                  </a:lnTo>
                  <a:lnTo>
                    <a:pt x="1720" y="10"/>
                  </a:lnTo>
                  <a:lnTo>
                    <a:pt x="1724" y="8"/>
                  </a:lnTo>
                  <a:lnTo>
                    <a:pt x="1724" y="8"/>
                  </a:lnTo>
                  <a:lnTo>
                    <a:pt x="1724" y="8"/>
                  </a:lnTo>
                  <a:lnTo>
                    <a:pt x="1746" y="8"/>
                  </a:lnTo>
                  <a:lnTo>
                    <a:pt x="1774" y="12"/>
                  </a:lnTo>
                  <a:lnTo>
                    <a:pt x="1774" y="12"/>
                  </a:lnTo>
                  <a:lnTo>
                    <a:pt x="1770" y="12"/>
                  </a:lnTo>
                  <a:lnTo>
                    <a:pt x="1782" y="10"/>
                  </a:lnTo>
                  <a:lnTo>
                    <a:pt x="1782" y="10"/>
                  </a:lnTo>
                  <a:lnTo>
                    <a:pt x="1778" y="8"/>
                  </a:lnTo>
                  <a:lnTo>
                    <a:pt x="1778" y="8"/>
                  </a:lnTo>
                  <a:lnTo>
                    <a:pt x="1790" y="10"/>
                  </a:lnTo>
                  <a:lnTo>
                    <a:pt x="1790" y="10"/>
                  </a:lnTo>
                  <a:lnTo>
                    <a:pt x="1786" y="10"/>
                  </a:lnTo>
                  <a:lnTo>
                    <a:pt x="1790" y="10"/>
                  </a:lnTo>
                  <a:lnTo>
                    <a:pt x="1790" y="10"/>
                  </a:lnTo>
                  <a:lnTo>
                    <a:pt x="1790" y="10"/>
                  </a:lnTo>
                  <a:lnTo>
                    <a:pt x="1798" y="8"/>
                  </a:lnTo>
                  <a:lnTo>
                    <a:pt x="1802" y="8"/>
                  </a:lnTo>
                  <a:lnTo>
                    <a:pt x="1802" y="8"/>
                  </a:lnTo>
                  <a:lnTo>
                    <a:pt x="1814" y="10"/>
                  </a:lnTo>
                  <a:lnTo>
                    <a:pt x="1814" y="10"/>
                  </a:lnTo>
                  <a:lnTo>
                    <a:pt x="1814" y="10"/>
                  </a:lnTo>
                  <a:lnTo>
                    <a:pt x="1810" y="10"/>
                  </a:lnTo>
                  <a:lnTo>
                    <a:pt x="1810" y="10"/>
                  </a:lnTo>
                  <a:lnTo>
                    <a:pt x="1826" y="8"/>
                  </a:lnTo>
                  <a:lnTo>
                    <a:pt x="1818" y="10"/>
                  </a:lnTo>
                  <a:lnTo>
                    <a:pt x="1818" y="10"/>
                  </a:lnTo>
                  <a:lnTo>
                    <a:pt x="1830" y="10"/>
                  </a:lnTo>
                  <a:lnTo>
                    <a:pt x="1826" y="12"/>
                  </a:lnTo>
                  <a:lnTo>
                    <a:pt x="1838" y="10"/>
                  </a:lnTo>
                  <a:lnTo>
                    <a:pt x="1834" y="10"/>
                  </a:lnTo>
                  <a:lnTo>
                    <a:pt x="1834" y="10"/>
                  </a:lnTo>
                  <a:lnTo>
                    <a:pt x="1844" y="8"/>
                  </a:lnTo>
                  <a:lnTo>
                    <a:pt x="1856" y="6"/>
                  </a:lnTo>
                  <a:lnTo>
                    <a:pt x="1856" y="6"/>
                  </a:lnTo>
                  <a:lnTo>
                    <a:pt x="1854" y="12"/>
                  </a:lnTo>
                  <a:lnTo>
                    <a:pt x="1858" y="10"/>
                  </a:lnTo>
                  <a:lnTo>
                    <a:pt x="1858" y="10"/>
                  </a:lnTo>
                  <a:lnTo>
                    <a:pt x="1860" y="10"/>
                  </a:lnTo>
                  <a:lnTo>
                    <a:pt x="1860" y="10"/>
                  </a:lnTo>
                  <a:lnTo>
                    <a:pt x="1872" y="12"/>
                  </a:lnTo>
                  <a:lnTo>
                    <a:pt x="1872" y="12"/>
                  </a:lnTo>
                  <a:lnTo>
                    <a:pt x="1876" y="12"/>
                  </a:lnTo>
                  <a:lnTo>
                    <a:pt x="1876" y="12"/>
                  </a:lnTo>
                  <a:lnTo>
                    <a:pt x="1880" y="10"/>
                  </a:lnTo>
                  <a:lnTo>
                    <a:pt x="1876" y="12"/>
                  </a:lnTo>
                  <a:lnTo>
                    <a:pt x="1876" y="12"/>
                  </a:lnTo>
                  <a:lnTo>
                    <a:pt x="1892" y="12"/>
                  </a:lnTo>
                  <a:lnTo>
                    <a:pt x="1912" y="10"/>
                  </a:lnTo>
                  <a:lnTo>
                    <a:pt x="1912" y="10"/>
                  </a:lnTo>
                  <a:lnTo>
                    <a:pt x="1934" y="6"/>
                  </a:lnTo>
                  <a:lnTo>
                    <a:pt x="1934" y="6"/>
                  </a:lnTo>
                  <a:lnTo>
                    <a:pt x="1936" y="10"/>
                  </a:lnTo>
                  <a:lnTo>
                    <a:pt x="1936" y="10"/>
                  </a:lnTo>
                  <a:lnTo>
                    <a:pt x="1932" y="10"/>
                  </a:lnTo>
                  <a:lnTo>
                    <a:pt x="1948" y="8"/>
                  </a:lnTo>
                  <a:lnTo>
                    <a:pt x="1948" y="8"/>
                  </a:lnTo>
                  <a:lnTo>
                    <a:pt x="1948" y="12"/>
                  </a:lnTo>
                  <a:lnTo>
                    <a:pt x="1948" y="12"/>
                  </a:lnTo>
                  <a:lnTo>
                    <a:pt x="1960" y="10"/>
                  </a:lnTo>
                  <a:lnTo>
                    <a:pt x="1952" y="10"/>
                  </a:lnTo>
                  <a:lnTo>
                    <a:pt x="1966" y="8"/>
                  </a:lnTo>
                  <a:lnTo>
                    <a:pt x="1966" y="8"/>
                  </a:lnTo>
                  <a:lnTo>
                    <a:pt x="1964" y="12"/>
                  </a:lnTo>
                  <a:lnTo>
                    <a:pt x="1964" y="12"/>
                  </a:lnTo>
                  <a:lnTo>
                    <a:pt x="1982" y="10"/>
                  </a:lnTo>
                  <a:lnTo>
                    <a:pt x="1978" y="10"/>
                  </a:lnTo>
                  <a:lnTo>
                    <a:pt x="1978" y="10"/>
                  </a:lnTo>
                  <a:lnTo>
                    <a:pt x="1978" y="10"/>
                  </a:lnTo>
                  <a:lnTo>
                    <a:pt x="1976" y="12"/>
                  </a:lnTo>
                  <a:lnTo>
                    <a:pt x="1976" y="12"/>
                  </a:lnTo>
                  <a:lnTo>
                    <a:pt x="1966" y="8"/>
                  </a:lnTo>
                  <a:lnTo>
                    <a:pt x="1970" y="8"/>
                  </a:lnTo>
                  <a:lnTo>
                    <a:pt x="1970" y="8"/>
                  </a:lnTo>
                  <a:lnTo>
                    <a:pt x="1964" y="10"/>
                  </a:lnTo>
                  <a:lnTo>
                    <a:pt x="1952" y="10"/>
                  </a:lnTo>
                  <a:lnTo>
                    <a:pt x="1954" y="6"/>
                  </a:lnTo>
                  <a:lnTo>
                    <a:pt x="1948" y="8"/>
                  </a:lnTo>
                  <a:lnTo>
                    <a:pt x="1948" y="8"/>
                  </a:lnTo>
                  <a:lnTo>
                    <a:pt x="1944" y="8"/>
                  </a:lnTo>
                  <a:lnTo>
                    <a:pt x="1948" y="8"/>
                  </a:lnTo>
                  <a:lnTo>
                    <a:pt x="1948" y="8"/>
                  </a:lnTo>
                  <a:lnTo>
                    <a:pt x="1938" y="6"/>
                  </a:lnTo>
                  <a:lnTo>
                    <a:pt x="1938" y="6"/>
                  </a:lnTo>
                  <a:lnTo>
                    <a:pt x="1932" y="6"/>
                  </a:lnTo>
                  <a:lnTo>
                    <a:pt x="1932" y="6"/>
                  </a:lnTo>
                  <a:lnTo>
                    <a:pt x="1934" y="6"/>
                  </a:lnTo>
                  <a:lnTo>
                    <a:pt x="1934" y="6"/>
                  </a:lnTo>
                  <a:lnTo>
                    <a:pt x="1916" y="6"/>
                  </a:lnTo>
                  <a:lnTo>
                    <a:pt x="1916" y="6"/>
                  </a:lnTo>
                  <a:lnTo>
                    <a:pt x="1916" y="6"/>
                  </a:lnTo>
                  <a:lnTo>
                    <a:pt x="1912" y="6"/>
                  </a:lnTo>
                  <a:lnTo>
                    <a:pt x="1904" y="10"/>
                  </a:lnTo>
                  <a:lnTo>
                    <a:pt x="1900" y="4"/>
                  </a:lnTo>
                  <a:lnTo>
                    <a:pt x="1900" y="8"/>
                  </a:lnTo>
                  <a:lnTo>
                    <a:pt x="1900" y="8"/>
                  </a:lnTo>
                  <a:lnTo>
                    <a:pt x="1896" y="4"/>
                  </a:lnTo>
                  <a:lnTo>
                    <a:pt x="1896" y="4"/>
                  </a:lnTo>
                  <a:lnTo>
                    <a:pt x="1892" y="8"/>
                  </a:lnTo>
                  <a:lnTo>
                    <a:pt x="1892" y="8"/>
                  </a:lnTo>
                  <a:lnTo>
                    <a:pt x="1892" y="8"/>
                  </a:lnTo>
                  <a:lnTo>
                    <a:pt x="1880" y="6"/>
                  </a:lnTo>
                  <a:lnTo>
                    <a:pt x="1872" y="8"/>
                  </a:lnTo>
                  <a:lnTo>
                    <a:pt x="1872" y="8"/>
                  </a:lnTo>
                  <a:lnTo>
                    <a:pt x="1876" y="8"/>
                  </a:lnTo>
                  <a:lnTo>
                    <a:pt x="1872" y="8"/>
                  </a:lnTo>
                  <a:lnTo>
                    <a:pt x="1872" y="8"/>
                  </a:lnTo>
                  <a:lnTo>
                    <a:pt x="1868" y="4"/>
                  </a:lnTo>
                  <a:lnTo>
                    <a:pt x="1860" y="6"/>
                  </a:lnTo>
                  <a:lnTo>
                    <a:pt x="1860" y="6"/>
                  </a:lnTo>
                  <a:lnTo>
                    <a:pt x="1860" y="6"/>
                  </a:lnTo>
                  <a:lnTo>
                    <a:pt x="1860" y="6"/>
                  </a:lnTo>
                  <a:lnTo>
                    <a:pt x="1860" y="6"/>
                  </a:lnTo>
                  <a:lnTo>
                    <a:pt x="1852" y="8"/>
                  </a:lnTo>
                  <a:lnTo>
                    <a:pt x="1844" y="4"/>
                  </a:lnTo>
                  <a:lnTo>
                    <a:pt x="1844" y="4"/>
                  </a:lnTo>
                  <a:lnTo>
                    <a:pt x="1836" y="6"/>
                  </a:lnTo>
                  <a:lnTo>
                    <a:pt x="1826" y="8"/>
                  </a:lnTo>
                  <a:lnTo>
                    <a:pt x="1826" y="8"/>
                  </a:lnTo>
                  <a:lnTo>
                    <a:pt x="1800" y="4"/>
                  </a:lnTo>
                  <a:lnTo>
                    <a:pt x="1800" y="4"/>
                  </a:lnTo>
                  <a:lnTo>
                    <a:pt x="1800" y="4"/>
                  </a:lnTo>
                  <a:lnTo>
                    <a:pt x="1786" y="6"/>
                  </a:lnTo>
                  <a:lnTo>
                    <a:pt x="1786" y="6"/>
                  </a:lnTo>
                  <a:lnTo>
                    <a:pt x="1790" y="6"/>
                  </a:lnTo>
                  <a:lnTo>
                    <a:pt x="1786" y="6"/>
                  </a:lnTo>
                  <a:lnTo>
                    <a:pt x="1786" y="6"/>
                  </a:lnTo>
                  <a:lnTo>
                    <a:pt x="1778" y="4"/>
                  </a:lnTo>
                  <a:lnTo>
                    <a:pt x="1782" y="4"/>
                  </a:lnTo>
                  <a:lnTo>
                    <a:pt x="1782" y="4"/>
                  </a:lnTo>
                  <a:lnTo>
                    <a:pt x="1754" y="4"/>
                  </a:lnTo>
                  <a:lnTo>
                    <a:pt x="1754" y="4"/>
                  </a:lnTo>
                  <a:lnTo>
                    <a:pt x="1758" y="6"/>
                  </a:lnTo>
                  <a:lnTo>
                    <a:pt x="1754" y="8"/>
                  </a:lnTo>
                  <a:lnTo>
                    <a:pt x="1754" y="8"/>
                  </a:lnTo>
                  <a:lnTo>
                    <a:pt x="1754" y="8"/>
                  </a:lnTo>
                  <a:lnTo>
                    <a:pt x="1754" y="8"/>
                  </a:lnTo>
                  <a:lnTo>
                    <a:pt x="1750" y="8"/>
                  </a:lnTo>
                  <a:lnTo>
                    <a:pt x="1754" y="8"/>
                  </a:lnTo>
                  <a:lnTo>
                    <a:pt x="1754" y="8"/>
                  </a:lnTo>
                  <a:lnTo>
                    <a:pt x="1750" y="8"/>
                  </a:lnTo>
                  <a:lnTo>
                    <a:pt x="1750" y="8"/>
                  </a:lnTo>
                  <a:lnTo>
                    <a:pt x="1746" y="4"/>
                  </a:lnTo>
                  <a:lnTo>
                    <a:pt x="1750" y="4"/>
                  </a:lnTo>
                  <a:lnTo>
                    <a:pt x="1750" y="4"/>
                  </a:lnTo>
                  <a:lnTo>
                    <a:pt x="1742" y="6"/>
                  </a:lnTo>
                  <a:lnTo>
                    <a:pt x="1742" y="6"/>
                  </a:lnTo>
                  <a:lnTo>
                    <a:pt x="1738" y="6"/>
                  </a:lnTo>
                  <a:lnTo>
                    <a:pt x="1738" y="6"/>
                  </a:lnTo>
                  <a:lnTo>
                    <a:pt x="1734" y="6"/>
                  </a:lnTo>
                  <a:lnTo>
                    <a:pt x="1730" y="4"/>
                  </a:lnTo>
                  <a:lnTo>
                    <a:pt x="1730" y="4"/>
                  </a:lnTo>
                  <a:lnTo>
                    <a:pt x="1722" y="4"/>
                  </a:lnTo>
                  <a:lnTo>
                    <a:pt x="1722" y="4"/>
                  </a:lnTo>
                  <a:lnTo>
                    <a:pt x="1722" y="4"/>
                  </a:lnTo>
                  <a:lnTo>
                    <a:pt x="1722" y="4"/>
                  </a:lnTo>
                  <a:lnTo>
                    <a:pt x="1710" y="6"/>
                  </a:lnTo>
                  <a:lnTo>
                    <a:pt x="1708" y="8"/>
                  </a:lnTo>
                  <a:lnTo>
                    <a:pt x="1708" y="8"/>
                  </a:lnTo>
                  <a:lnTo>
                    <a:pt x="1708" y="8"/>
                  </a:lnTo>
                  <a:lnTo>
                    <a:pt x="1708" y="8"/>
                  </a:lnTo>
                  <a:lnTo>
                    <a:pt x="1708" y="8"/>
                  </a:lnTo>
                  <a:lnTo>
                    <a:pt x="1708" y="8"/>
                  </a:lnTo>
                  <a:lnTo>
                    <a:pt x="1672" y="6"/>
                  </a:lnTo>
                  <a:lnTo>
                    <a:pt x="1672" y="6"/>
                  </a:lnTo>
                  <a:lnTo>
                    <a:pt x="1672" y="6"/>
                  </a:lnTo>
                  <a:lnTo>
                    <a:pt x="1648" y="6"/>
                  </a:lnTo>
                  <a:lnTo>
                    <a:pt x="1648" y="6"/>
                  </a:lnTo>
                  <a:lnTo>
                    <a:pt x="1644" y="6"/>
                  </a:lnTo>
                  <a:lnTo>
                    <a:pt x="1644" y="6"/>
                  </a:lnTo>
                  <a:lnTo>
                    <a:pt x="1628" y="4"/>
                  </a:lnTo>
                  <a:lnTo>
                    <a:pt x="1628" y="4"/>
                  </a:lnTo>
                  <a:lnTo>
                    <a:pt x="1636" y="4"/>
                  </a:lnTo>
                  <a:lnTo>
                    <a:pt x="1636" y="4"/>
                  </a:lnTo>
                  <a:lnTo>
                    <a:pt x="1620" y="6"/>
                  </a:lnTo>
                  <a:lnTo>
                    <a:pt x="1620" y="6"/>
                  </a:lnTo>
                  <a:lnTo>
                    <a:pt x="1608" y="4"/>
                  </a:lnTo>
                  <a:lnTo>
                    <a:pt x="1616" y="6"/>
                  </a:lnTo>
                  <a:lnTo>
                    <a:pt x="1604" y="4"/>
                  </a:lnTo>
                  <a:lnTo>
                    <a:pt x="1604" y="4"/>
                  </a:lnTo>
                  <a:lnTo>
                    <a:pt x="1604" y="4"/>
                  </a:lnTo>
                  <a:lnTo>
                    <a:pt x="1584" y="4"/>
                  </a:lnTo>
                  <a:lnTo>
                    <a:pt x="1568" y="2"/>
                  </a:lnTo>
                  <a:lnTo>
                    <a:pt x="1568" y="2"/>
                  </a:lnTo>
                  <a:lnTo>
                    <a:pt x="1570" y="6"/>
                  </a:lnTo>
                  <a:lnTo>
                    <a:pt x="1574" y="6"/>
                  </a:lnTo>
                  <a:lnTo>
                    <a:pt x="1574" y="6"/>
                  </a:lnTo>
                  <a:lnTo>
                    <a:pt x="1558" y="4"/>
                  </a:lnTo>
                  <a:lnTo>
                    <a:pt x="1558" y="4"/>
                  </a:lnTo>
                  <a:lnTo>
                    <a:pt x="1550" y="6"/>
                  </a:lnTo>
                  <a:lnTo>
                    <a:pt x="1538" y="4"/>
                  </a:lnTo>
                  <a:lnTo>
                    <a:pt x="1538" y="4"/>
                  </a:lnTo>
                  <a:lnTo>
                    <a:pt x="1538" y="8"/>
                  </a:lnTo>
                  <a:lnTo>
                    <a:pt x="1534" y="8"/>
                  </a:lnTo>
                  <a:lnTo>
                    <a:pt x="1534" y="8"/>
                  </a:lnTo>
                  <a:lnTo>
                    <a:pt x="1526" y="6"/>
                  </a:lnTo>
                  <a:lnTo>
                    <a:pt x="1530" y="4"/>
                  </a:lnTo>
                  <a:lnTo>
                    <a:pt x="1530" y="4"/>
                  </a:lnTo>
                  <a:lnTo>
                    <a:pt x="1530" y="4"/>
                  </a:lnTo>
                  <a:lnTo>
                    <a:pt x="1530" y="4"/>
                  </a:lnTo>
                  <a:lnTo>
                    <a:pt x="1534" y="4"/>
                  </a:lnTo>
                  <a:lnTo>
                    <a:pt x="1534" y="4"/>
                  </a:lnTo>
                  <a:lnTo>
                    <a:pt x="1534" y="4"/>
                  </a:lnTo>
                  <a:lnTo>
                    <a:pt x="1534" y="4"/>
                  </a:lnTo>
                  <a:lnTo>
                    <a:pt x="1522" y="2"/>
                  </a:lnTo>
                  <a:lnTo>
                    <a:pt x="1522" y="2"/>
                  </a:lnTo>
                  <a:lnTo>
                    <a:pt x="1518" y="2"/>
                  </a:lnTo>
                  <a:lnTo>
                    <a:pt x="1522" y="6"/>
                  </a:lnTo>
                  <a:lnTo>
                    <a:pt x="1522" y="6"/>
                  </a:lnTo>
                  <a:lnTo>
                    <a:pt x="1502" y="4"/>
                  </a:lnTo>
                  <a:lnTo>
                    <a:pt x="1502" y="4"/>
                  </a:lnTo>
                  <a:lnTo>
                    <a:pt x="1502" y="4"/>
                  </a:lnTo>
                  <a:lnTo>
                    <a:pt x="1502" y="4"/>
                  </a:lnTo>
                  <a:lnTo>
                    <a:pt x="1494" y="6"/>
                  </a:lnTo>
                  <a:lnTo>
                    <a:pt x="1486" y="8"/>
                  </a:lnTo>
                  <a:lnTo>
                    <a:pt x="1486" y="8"/>
                  </a:lnTo>
                  <a:lnTo>
                    <a:pt x="1486" y="4"/>
                  </a:lnTo>
                  <a:lnTo>
                    <a:pt x="1478" y="4"/>
                  </a:lnTo>
                  <a:lnTo>
                    <a:pt x="1478" y="4"/>
                  </a:lnTo>
                  <a:lnTo>
                    <a:pt x="1478" y="4"/>
                  </a:lnTo>
                  <a:lnTo>
                    <a:pt x="1482" y="4"/>
                  </a:lnTo>
                  <a:lnTo>
                    <a:pt x="1482" y="4"/>
                  </a:lnTo>
                  <a:lnTo>
                    <a:pt x="1462" y="0"/>
                  </a:lnTo>
                  <a:lnTo>
                    <a:pt x="1466" y="2"/>
                  </a:lnTo>
                  <a:lnTo>
                    <a:pt x="1458" y="0"/>
                  </a:lnTo>
                  <a:lnTo>
                    <a:pt x="1462" y="4"/>
                  </a:lnTo>
                  <a:lnTo>
                    <a:pt x="1462" y="4"/>
                  </a:lnTo>
                  <a:lnTo>
                    <a:pt x="1454" y="0"/>
                  </a:lnTo>
                  <a:lnTo>
                    <a:pt x="1454" y="0"/>
                  </a:lnTo>
                  <a:lnTo>
                    <a:pt x="1454" y="4"/>
                  </a:lnTo>
                  <a:lnTo>
                    <a:pt x="1452" y="6"/>
                  </a:lnTo>
                  <a:lnTo>
                    <a:pt x="1452" y="6"/>
                  </a:lnTo>
                  <a:lnTo>
                    <a:pt x="1442" y="2"/>
                  </a:lnTo>
                  <a:lnTo>
                    <a:pt x="1442" y="2"/>
                  </a:lnTo>
                  <a:lnTo>
                    <a:pt x="1446" y="2"/>
                  </a:lnTo>
                  <a:lnTo>
                    <a:pt x="1450" y="2"/>
                  </a:lnTo>
                  <a:lnTo>
                    <a:pt x="1442" y="2"/>
                  </a:lnTo>
                  <a:lnTo>
                    <a:pt x="1442" y="2"/>
                  </a:lnTo>
                  <a:lnTo>
                    <a:pt x="1442" y="2"/>
                  </a:lnTo>
                  <a:lnTo>
                    <a:pt x="1436" y="4"/>
                  </a:lnTo>
                  <a:lnTo>
                    <a:pt x="1428" y="6"/>
                  </a:lnTo>
                  <a:lnTo>
                    <a:pt x="1428" y="6"/>
                  </a:lnTo>
                  <a:lnTo>
                    <a:pt x="1424" y="2"/>
                  </a:lnTo>
                  <a:lnTo>
                    <a:pt x="1424" y="2"/>
                  </a:lnTo>
                  <a:lnTo>
                    <a:pt x="1426" y="2"/>
                  </a:lnTo>
                  <a:lnTo>
                    <a:pt x="1424" y="2"/>
                  </a:lnTo>
                  <a:lnTo>
                    <a:pt x="1424" y="2"/>
                  </a:lnTo>
                  <a:lnTo>
                    <a:pt x="1412" y="4"/>
                  </a:lnTo>
                  <a:lnTo>
                    <a:pt x="1416" y="4"/>
                  </a:lnTo>
                  <a:lnTo>
                    <a:pt x="1416" y="4"/>
                  </a:lnTo>
                  <a:lnTo>
                    <a:pt x="1408" y="4"/>
                  </a:lnTo>
                  <a:lnTo>
                    <a:pt x="1408" y="4"/>
                  </a:lnTo>
                  <a:lnTo>
                    <a:pt x="1408" y="4"/>
                  </a:lnTo>
                  <a:lnTo>
                    <a:pt x="1408" y="4"/>
                  </a:lnTo>
                  <a:lnTo>
                    <a:pt x="1388" y="4"/>
                  </a:lnTo>
                  <a:lnTo>
                    <a:pt x="1388" y="4"/>
                  </a:lnTo>
                  <a:lnTo>
                    <a:pt x="1388" y="4"/>
                  </a:lnTo>
                  <a:lnTo>
                    <a:pt x="1388" y="4"/>
                  </a:lnTo>
                  <a:lnTo>
                    <a:pt x="1368" y="4"/>
                  </a:lnTo>
                  <a:lnTo>
                    <a:pt x="1368" y="4"/>
                  </a:lnTo>
                  <a:lnTo>
                    <a:pt x="1368" y="4"/>
                  </a:lnTo>
                  <a:lnTo>
                    <a:pt x="1364" y="4"/>
                  </a:lnTo>
                  <a:lnTo>
                    <a:pt x="1380" y="4"/>
                  </a:lnTo>
                  <a:lnTo>
                    <a:pt x="1372" y="6"/>
                  </a:lnTo>
                  <a:lnTo>
                    <a:pt x="1372" y="6"/>
                  </a:lnTo>
                  <a:lnTo>
                    <a:pt x="1380" y="4"/>
                  </a:lnTo>
                  <a:lnTo>
                    <a:pt x="1380" y="4"/>
                  </a:lnTo>
                  <a:lnTo>
                    <a:pt x="1380" y="4"/>
                  </a:lnTo>
                  <a:lnTo>
                    <a:pt x="1380" y="4"/>
                  </a:lnTo>
                  <a:lnTo>
                    <a:pt x="1380" y="4"/>
                  </a:lnTo>
                  <a:lnTo>
                    <a:pt x="1360" y="4"/>
                  </a:lnTo>
                  <a:lnTo>
                    <a:pt x="1360" y="4"/>
                  </a:lnTo>
                  <a:lnTo>
                    <a:pt x="1360" y="4"/>
                  </a:lnTo>
                  <a:lnTo>
                    <a:pt x="1330" y="6"/>
                  </a:lnTo>
                  <a:lnTo>
                    <a:pt x="1334" y="4"/>
                  </a:lnTo>
                  <a:lnTo>
                    <a:pt x="1334" y="4"/>
                  </a:lnTo>
                  <a:lnTo>
                    <a:pt x="1322" y="6"/>
                  </a:lnTo>
                  <a:lnTo>
                    <a:pt x="1322" y="6"/>
                  </a:lnTo>
                  <a:lnTo>
                    <a:pt x="1318" y="4"/>
                  </a:lnTo>
                  <a:lnTo>
                    <a:pt x="1318" y="4"/>
                  </a:lnTo>
                  <a:lnTo>
                    <a:pt x="1306" y="6"/>
                  </a:lnTo>
                  <a:lnTo>
                    <a:pt x="1302" y="2"/>
                  </a:lnTo>
                  <a:lnTo>
                    <a:pt x="1302" y="2"/>
                  </a:lnTo>
                  <a:lnTo>
                    <a:pt x="1278" y="6"/>
                  </a:lnTo>
                  <a:lnTo>
                    <a:pt x="1278" y="6"/>
                  </a:lnTo>
                  <a:lnTo>
                    <a:pt x="1282" y="6"/>
                  </a:lnTo>
                  <a:lnTo>
                    <a:pt x="1286" y="4"/>
                  </a:lnTo>
                  <a:lnTo>
                    <a:pt x="1286" y="4"/>
                  </a:lnTo>
                  <a:lnTo>
                    <a:pt x="1278" y="6"/>
                  </a:lnTo>
                  <a:lnTo>
                    <a:pt x="1278" y="6"/>
                  </a:lnTo>
                  <a:lnTo>
                    <a:pt x="1266" y="4"/>
                  </a:lnTo>
                  <a:lnTo>
                    <a:pt x="1266" y="4"/>
                  </a:lnTo>
                  <a:lnTo>
                    <a:pt x="1258" y="6"/>
                  </a:lnTo>
                  <a:lnTo>
                    <a:pt x="1258" y="6"/>
                  </a:lnTo>
                  <a:lnTo>
                    <a:pt x="1258" y="6"/>
                  </a:lnTo>
                  <a:lnTo>
                    <a:pt x="1254" y="6"/>
                  </a:lnTo>
                  <a:lnTo>
                    <a:pt x="1254" y="6"/>
                  </a:lnTo>
                  <a:lnTo>
                    <a:pt x="1254" y="6"/>
                  </a:lnTo>
                  <a:lnTo>
                    <a:pt x="1254" y="6"/>
                  </a:lnTo>
                  <a:lnTo>
                    <a:pt x="1234" y="4"/>
                  </a:lnTo>
                  <a:lnTo>
                    <a:pt x="1218" y="4"/>
                  </a:lnTo>
                  <a:lnTo>
                    <a:pt x="1218" y="4"/>
                  </a:lnTo>
                  <a:lnTo>
                    <a:pt x="1196" y="4"/>
                  </a:lnTo>
                  <a:lnTo>
                    <a:pt x="1196" y="4"/>
                  </a:lnTo>
                  <a:lnTo>
                    <a:pt x="1196" y="4"/>
                  </a:lnTo>
                  <a:lnTo>
                    <a:pt x="1196" y="4"/>
                  </a:lnTo>
                  <a:lnTo>
                    <a:pt x="1188" y="4"/>
                  </a:lnTo>
                  <a:lnTo>
                    <a:pt x="1180" y="6"/>
                  </a:lnTo>
                  <a:lnTo>
                    <a:pt x="1180" y="6"/>
                  </a:lnTo>
                  <a:lnTo>
                    <a:pt x="1176" y="6"/>
                  </a:lnTo>
                  <a:lnTo>
                    <a:pt x="1180" y="6"/>
                  </a:lnTo>
                  <a:lnTo>
                    <a:pt x="1180" y="6"/>
                  </a:lnTo>
                  <a:lnTo>
                    <a:pt x="1180" y="6"/>
                  </a:lnTo>
                  <a:lnTo>
                    <a:pt x="1172" y="4"/>
                  </a:lnTo>
                  <a:lnTo>
                    <a:pt x="1160" y="6"/>
                  </a:lnTo>
                  <a:lnTo>
                    <a:pt x="1164" y="4"/>
                  </a:lnTo>
                  <a:lnTo>
                    <a:pt x="1164" y="4"/>
                  </a:lnTo>
                  <a:lnTo>
                    <a:pt x="1140" y="4"/>
                  </a:lnTo>
                  <a:lnTo>
                    <a:pt x="1140" y="4"/>
                  </a:lnTo>
                  <a:lnTo>
                    <a:pt x="1140" y="4"/>
                  </a:lnTo>
                  <a:lnTo>
                    <a:pt x="1112" y="4"/>
                  </a:lnTo>
                  <a:lnTo>
                    <a:pt x="1112" y="4"/>
                  </a:lnTo>
                  <a:lnTo>
                    <a:pt x="1116" y="4"/>
                  </a:lnTo>
                  <a:lnTo>
                    <a:pt x="1116" y="4"/>
                  </a:lnTo>
                  <a:lnTo>
                    <a:pt x="1116" y="4"/>
                  </a:lnTo>
                  <a:lnTo>
                    <a:pt x="1112" y="4"/>
                  </a:lnTo>
                  <a:lnTo>
                    <a:pt x="1110" y="6"/>
                  </a:lnTo>
                  <a:lnTo>
                    <a:pt x="1110" y="6"/>
                  </a:lnTo>
                  <a:lnTo>
                    <a:pt x="1100" y="4"/>
                  </a:lnTo>
                  <a:lnTo>
                    <a:pt x="1110" y="6"/>
                  </a:lnTo>
                  <a:lnTo>
                    <a:pt x="1110" y="6"/>
                  </a:lnTo>
                  <a:lnTo>
                    <a:pt x="1094" y="4"/>
                  </a:lnTo>
                  <a:lnTo>
                    <a:pt x="1096" y="4"/>
                  </a:lnTo>
                  <a:lnTo>
                    <a:pt x="1096" y="4"/>
                  </a:lnTo>
                  <a:lnTo>
                    <a:pt x="1074" y="4"/>
                  </a:lnTo>
                  <a:lnTo>
                    <a:pt x="1074" y="8"/>
                  </a:lnTo>
                  <a:lnTo>
                    <a:pt x="1074" y="8"/>
                  </a:lnTo>
                  <a:lnTo>
                    <a:pt x="1066" y="4"/>
                  </a:lnTo>
                  <a:lnTo>
                    <a:pt x="1062" y="6"/>
                  </a:lnTo>
                  <a:lnTo>
                    <a:pt x="1058" y="6"/>
                  </a:lnTo>
                  <a:lnTo>
                    <a:pt x="1058" y="6"/>
                  </a:lnTo>
                  <a:lnTo>
                    <a:pt x="1038" y="6"/>
                  </a:lnTo>
                  <a:lnTo>
                    <a:pt x="1038" y="6"/>
                  </a:lnTo>
                  <a:lnTo>
                    <a:pt x="1054" y="2"/>
                  </a:lnTo>
                  <a:lnTo>
                    <a:pt x="1054" y="2"/>
                  </a:lnTo>
                  <a:lnTo>
                    <a:pt x="1038" y="6"/>
                  </a:lnTo>
                  <a:lnTo>
                    <a:pt x="1046" y="4"/>
                  </a:lnTo>
                  <a:lnTo>
                    <a:pt x="1046" y="4"/>
                  </a:lnTo>
                  <a:lnTo>
                    <a:pt x="1022" y="8"/>
                  </a:lnTo>
                  <a:lnTo>
                    <a:pt x="1022" y="8"/>
                  </a:lnTo>
                  <a:lnTo>
                    <a:pt x="1022" y="4"/>
                  </a:lnTo>
                  <a:lnTo>
                    <a:pt x="1010" y="6"/>
                  </a:lnTo>
                  <a:lnTo>
                    <a:pt x="994" y="4"/>
                  </a:lnTo>
                  <a:lnTo>
                    <a:pt x="994" y="4"/>
                  </a:lnTo>
                  <a:lnTo>
                    <a:pt x="948" y="4"/>
                  </a:lnTo>
                  <a:lnTo>
                    <a:pt x="948" y="4"/>
                  </a:lnTo>
                  <a:lnTo>
                    <a:pt x="948" y="4"/>
                  </a:lnTo>
                  <a:lnTo>
                    <a:pt x="948" y="4"/>
                  </a:lnTo>
                  <a:lnTo>
                    <a:pt x="944" y="4"/>
                  </a:lnTo>
                  <a:lnTo>
                    <a:pt x="944" y="4"/>
                  </a:lnTo>
                  <a:lnTo>
                    <a:pt x="936" y="6"/>
                  </a:lnTo>
                  <a:lnTo>
                    <a:pt x="924" y="4"/>
                  </a:lnTo>
                  <a:lnTo>
                    <a:pt x="924" y="4"/>
                  </a:lnTo>
                  <a:lnTo>
                    <a:pt x="924" y="4"/>
                  </a:lnTo>
                  <a:lnTo>
                    <a:pt x="928" y="4"/>
                  </a:lnTo>
                  <a:lnTo>
                    <a:pt x="928" y="4"/>
                  </a:lnTo>
                  <a:lnTo>
                    <a:pt x="920" y="0"/>
                  </a:lnTo>
                  <a:lnTo>
                    <a:pt x="920" y="0"/>
                  </a:lnTo>
                  <a:lnTo>
                    <a:pt x="912" y="2"/>
                  </a:lnTo>
                  <a:lnTo>
                    <a:pt x="916" y="2"/>
                  </a:lnTo>
                  <a:lnTo>
                    <a:pt x="916" y="2"/>
                  </a:lnTo>
                  <a:lnTo>
                    <a:pt x="904" y="4"/>
                  </a:lnTo>
                  <a:lnTo>
                    <a:pt x="892" y="2"/>
                  </a:lnTo>
                  <a:lnTo>
                    <a:pt x="900" y="0"/>
                  </a:lnTo>
                  <a:lnTo>
                    <a:pt x="900" y="0"/>
                  </a:lnTo>
                  <a:lnTo>
                    <a:pt x="884" y="2"/>
                  </a:lnTo>
                  <a:lnTo>
                    <a:pt x="870" y="6"/>
                  </a:lnTo>
                  <a:lnTo>
                    <a:pt x="870" y="6"/>
                  </a:lnTo>
                  <a:lnTo>
                    <a:pt x="864" y="2"/>
                  </a:lnTo>
                  <a:lnTo>
                    <a:pt x="868" y="2"/>
                  </a:lnTo>
                  <a:lnTo>
                    <a:pt x="868" y="2"/>
                  </a:lnTo>
                  <a:lnTo>
                    <a:pt x="844" y="2"/>
                  </a:lnTo>
                  <a:lnTo>
                    <a:pt x="822" y="4"/>
                  </a:lnTo>
                  <a:lnTo>
                    <a:pt x="822" y="2"/>
                  </a:lnTo>
                  <a:lnTo>
                    <a:pt x="822" y="2"/>
                  </a:lnTo>
                  <a:lnTo>
                    <a:pt x="814" y="2"/>
                  </a:lnTo>
                  <a:lnTo>
                    <a:pt x="814" y="2"/>
                  </a:lnTo>
                  <a:lnTo>
                    <a:pt x="814" y="2"/>
                  </a:lnTo>
                  <a:lnTo>
                    <a:pt x="814" y="2"/>
                  </a:lnTo>
                  <a:lnTo>
                    <a:pt x="802" y="4"/>
                  </a:lnTo>
                  <a:lnTo>
                    <a:pt x="806" y="4"/>
                  </a:lnTo>
                  <a:lnTo>
                    <a:pt x="806" y="4"/>
                  </a:lnTo>
                  <a:lnTo>
                    <a:pt x="786" y="2"/>
                  </a:lnTo>
                  <a:lnTo>
                    <a:pt x="770" y="6"/>
                  </a:lnTo>
                  <a:lnTo>
                    <a:pt x="770" y="6"/>
                  </a:lnTo>
                  <a:lnTo>
                    <a:pt x="762" y="2"/>
                  </a:lnTo>
                  <a:lnTo>
                    <a:pt x="750" y="0"/>
                  </a:lnTo>
                  <a:lnTo>
                    <a:pt x="750" y="0"/>
                  </a:lnTo>
                  <a:lnTo>
                    <a:pt x="750" y="0"/>
                  </a:lnTo>
                  <a:lnTo>
                    <a:pt x="704" y="4"/>
                  </a:lnTo>
                  <a:lnTo>
                    <a:pt x="704" y="4"/>
                  </a:lnTo>
                  <a:lnTo>
                    <a:pt x="684" y="4"/>
                  </a:lnTo>
                  <a:lnTo>
                    <a:pt x="656" y="0"/>
                  </a:lnTo>
                  <a:lnTo>
                    <a:pt x="656" y="0"/>
                  </a:lnTo>
                  <a:lnTo>
                    <a:pt x="652" y="4"/>
                  </a:lnTo>
                  <a:lnTo>
                    <a:pt x="652" y="4"/>
                  </a:lnTo>
                  <a:lnTo>
                    <a:pt x="646" y="6"/>
                  </a:lnTo>
                  <a:lnTo>
                    <a:pt x="640" y="2"/>
                  </a:lnTo>
                  <a:lnTo>
                    <a:pt x="644" y="2"/>
                  </a:lnTo>
                  <a:lnTo>
                    <a:pt x="644" y="2"/>
                  </a:lnTo>
                  <a:lnTo>
                    <a:pt x="624" y="2"/>
                  </a:lnTo>
                  <a:lnTo>
                    <a:pt x="626" y="6"/>
                  </a:lnTo>
                  <a:lnTo>
                    <a:pt x="626" y="6"/>
                  </a:lnTo>
                  <a:lnTo>
                    <a:pt x="598" y="2"/>
                  </a:lnTo>
                  <a:lnTo>
                    <a:pt x="574" y="2"/>
                  </a:lnTo>
                  <a:lnTo>
                    <a:pt x="562" y="4"/>
                  </a:lnTo>
                  <a:lnTo>
                    <a:pt x="562" y="4"/>
                  </a:lnTo>
                  <a:lnTo>
                    <a:pt x="562" y="4"/>
                  </a:lnTo>
                  <a:lnTo>
                    <a:pt x="530" y="0"/>
                  </a:lnTo>
                  <a:lnTo>
                    <a:pt x="534" y="0"/>
                  </a:lnTo>
                  <a:lnTo>
                    <a:pt x="534" y="0"/>
                  </a:lnTo>
                  <a:lnTo>
                    <a:pt x="526" y="2"/>
                  </a:lnTo>
                  <a:lnTo>
                    <a:pt x="520" y="6"/>
                  </a:lnTo>
                  <a:lnTo>
                    <a:pt x="514" y="4"/>
                  </a:lnTo>
                  <a:lnTo>
                    <a:pt x="514" y="4"/>
                  </a:lnTo>
                  <a:lnTo>
                    <a:pt x="496" y="2"/>
                  </a:lnTo>
                  <a:lnTo>
                    <a:pt x="476" y="2"/>
                  </a:lnTo>
                  <a:lnTo>
                    <a:pt x="476" y="2"/>
                  </a:lnTo>
                  <a:lnTo>
                    <a:pt x="480" y="2"/>
                  </a:lnTo>
                  <a:lnTo>
                    <a:pt x="480" y="2"/>
                  </a:lnTo>
                  <a:lnTo>
                    <a:pt x="468" y="4"/>
                  </a:lnTo>
                  <a:lnTo>
                    <a:pt x="460" y="4"/>
                  </a:lnTo>
                  <a:lnTo>
                    <a:pt x="460" y="4"/>
                  </a:lnTo>
                  <a:lnTo>
                    <a:pt x="452" y="2"/>
                  </a:lnTo>
                  <a:lnTo>
                    <a:pt x="436" y="4"/>
                  </a:lnTo>
                  <a:lnTo>
                    <a:pt x="440" y="4"/>
                  </a:lnTo>
                  <a:lnTo>
                    <a:pt x="440" y="4"/>
                  </a:lnTo>
                  <a:lnTo>
                    <a:pt x="424" y="6"/>
                  </a:lnTo>
                  <a:lnTo>
                    <a:pt x="424" y="6"/>
                  </a:lnTo>
                  <a:lnTo>
                    <a:pt x="424" y="6"/>
                  </a:lnTo>
                  <a:lnTo>
                    <a:pt x="424" y="6"/>
                  </a:lnTo>
                  <a:lnTo>
                    <a:pt x="424" y="6"/>
                  </a:lnTo>
                  <a:lnTo>
                    <a:pt x="412" y="4"/>
                  </a:lnTo>
                  <a:lnTo>
                    <a:pt x="416" y="4"/>
                  </a:lnTo>
                  <a:lnTo>
                    <a:pt x="416" y="4"/>
                  </a:lnTo>
                  <a:lnTo>
                    <a:pt x="406" y="6"/>
                  </a:lnTo>
                  <a:lnTo>
                    <a:pt x="406" y="6"/>
                  </a:lnTo>
                  <a:lnTo>
                    <a:pt x="392" y="4"/>
                  </a:lnTo>
                  <a:lnTo>
                    <a:pt x="392" y="4"/>
                  </a:lnTo>
                  <a:lnTo>
                    <a:pt x="382" y="6"/>
                  </a:lnTo>
                  <a:lnTo>
                    <a:pt x="382" y="6"/>
                  </a:lnTo>
                  <a:lnTo>
                    <a:pt x="386" y="4"/>
                  </a:lnTo>
                  <a:lnTo>
                    <a:pt x="386" y="4"/>
                  </a:lnTo>
                  <a:lnTo>
                    <a:pt x="362" y="4"/>
                  </a:lnTo>
                  <a:lnTo>
                    <a:pt x="358" y="6"/>
                  </a:lnTo>
                  <a:lnTo>
                    <a:pt x="358" y="6"/>
                  </a:lnTo>
                  <a:lnTo>
                    <a:pt x="374" y="6"/>
                  </a:lnTo>
                  <a:lnTo>
                    <a:pt x="374" y="6"/>
                  </a:lnTo>
                  <a:lnTo>
                    <a:pt x="374" y="2"/>
                  </a:lnTo>
                  <a:lnTo>
                    <a:pt x="370" y="4"/>
                  </a:lnTo>
                  <a:lnTo>
                    <a:pt x="374" y="2"/>
                  </a:lnTo>
                  <a:lnTo>
                    <a:pt x="374" y="2"/>
                  </a:lnTo>
                  <a:lnTo>
                    <a:pt x="350" y="2"/>
                  </a:lnTo>
                  <a:lnTo>
                    <a:pt x="350" y="2"/>
                  </a:lnTo>
                  <a:lnTo>
                    <a:pt x="350" y="2"/>
                  </a:lnTo>
                  <a:lnTo>
                    <a:pt x="346" y="4"/>
                  </a:lnTo>
                  <a:lnTo>
                    <a:pt x="338" y="4"/>
                  </a:lnTo>
                  <a:lnTo>
                    <a:pt x="338" y="4"/>
                  </a:lnTo>
                  <a:lnTo>
                    <a:pt x="326" y="2"/>
                  </a:lnTo>
                  <a:lnTo>
                    <a:pt x="326" y="2"/>
                  </a:lnTo>
                  <a:lnTo>
                    <a:pt x="326" y="2"/>
                  </a:lnTo>
                  <a:lnTo>
                    <a:pt x="326" y="6"/>
                  </a:lnTo>
                  <a:lnTo>
                    <a:pt x="326" y="6"/>
                  </a:lnTo>
                  <a:lnTo>
                    <a:pt x="330" y="6"/>
                  </a:lnTo>
                  <a:lnTo>
                    <a:pt x="330" y="6"/>
                  </a:lnTo>
                  <a:lnTo>
                    <a:pt x="330" y="6"/>
                  </a:lnTo>
                  <a:lnTo>
                    <a:pt x="342" y="4"/>
                  </a:lnTo>
                  <a:lnTo>
                    <a:pt x="342" y="4"/>
                  </a:lnTo>
                  <a:lnTo>
                    <a:pt x="330" y="6"/>
                  </a:lnTo>
                  <a:lnTo>
                    <a:pt x="326" y="6"/>
                  </a:lnTo>
                  <a:lnTo>
                    <a:pt x="326" y="6"/>
                  </a:lnTo>
                  <a:lnTo>
                    <a:pt x="310" y="4"/>
                  </a:lnTo>
                  <a:lnTo>
                    <a:pt x="310" y="4"/>
                  </a:lnTo>
                  <a:lnTo>
                    <a:pt x="290" y="4"/>
                  </a:lnTo>
                  <a:lnTo>
                    <a:pt x="276" y="6"/>
                  </a:lnTo>
                  <a:lnTo>
                    <a:pt x="276" y="6"/>
                  </a:lnTo>
                  <a:lnTo>
                    <a:pt x="270" y="4"/>
                  </a:lnTo>
                  <a:lnTo>
                    <a:pt x="278" y="2"/>
                  </a:lnTo>
                  <a:lnTo>
                    <a:pt x="278" y="2"/>
                  </a:lnTo>
                  <a:lnTo>
                    <a:pt x="256" y="6"/>
                  </a:lnTo>
                  <a:lnTo>
                    <a:pt x="256" y="6"/>
                  </a:lnTo>
                  <a:lnTo>
                    <a:pt x="256" y="6"/>
                  </a:lnTo>
                  <a:lnTo>
                    <a:pt x="252" y="6"/>
                  </a:lnTo>
                  <a:lnTo>
                    <a:pt x="252" y="2"/>
                  </a:lnTo>
                  <a:lnTo>
                    <a:pt x="252" y="2"/>
                  </a:lnTo>
                  <a:lnTo>
                    <a:pt x="236" y="6"/>
                  </a:lnTo>
                  <a:lnTo>
                    <a:pt x="224" y="4"/>
                  </a:lnTo>
                  <a:lnTo>
                    <a:pt x="208" y="6"/>
                  </a:lnTo>
                  <a:lnTo>
                    <a:pt x="192" y="4"/>
                  </a:lnTo>
                  <a:lnTo>
                    <a:pt x="196" y="8"/>
                  </a:lnTo>
                  <a:lnTo>
                    <a:pt x="196" y="8"/>
                  </a:lnTo>
                  <a:lnTo>
                    <a:pt x="158" y="6"/>
                  </a:lnTo>
                  <a:lnTo>
                    <a:pt x="114" y="6"/>
                  </a:lnTo>
                  <a:lnTo>
                    <a:pt x="114" y="6"/>
                  </a:lnTo>
                  <a:lnTo>
                    <a:pt x="102" y="8"/>
                  </a:lnTo>
                  <a:lnTo>
                    <a:pt x="98" y="4"/>
                  </a:lnTo>
                  <a:lnTo>
                    <a:pt x="90" y="6"/>
                  </a:lnTo>
                  <a:lnTo>
                    <a:pt x="90" y="6"/>
                  </a:lnTo>
                  <a:lnTo>
                    <a:pt x="76" y="8"/>
                  </a:lnTo>
                  <a:lnTo>
                    <a:pt x="60" y="6"/>
                  </a:lnTo>
                  <a:lnTo>
                    <a:pt x="60" y="6"/>
                  </a:lnTo>
                  <a:lnTo>
                    <a:pt x="60" y="6"/>
                  </a:lnTo>
                  <a:lnTo>
                    <a:pt x="44" y="4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28" y="8"/>
                  </a:lnTo>
                  <a:lnTo>
                    <a:pt x="28" y="8"/>
                  </a:lnTo>
                  <a:lnTo>
                    <a:pt x="24" y="4"/>
                  </a:lnTo>
                  <a:lnTo>
                    <a:pt x="16" y="6"/>
                  </a:lnTo>
                  <a:lnTo>
                    <a:pt x="16" y="6"/>
                  </a:lnTo>
                  <a:lnTo>
                    <a:pt x="4" y="8"/>
                  </a:lnTo>
                  <a:lnTo>
                    <a:pt x="4" y="8"/>
                  </a:lnTo>
                  <a:lnTo>
                    <a:pt x="8" y="6"/>
                  </a:lnTo>
                  <a:lnTo>
                    <a:pt x="4" y="8"/>
                  </a:lnTo>
                  <a:lnTo>
                    <a:pt x="4" y="8"/>
                  </a:lnTo>
                  <a:lnTo>
                    <a:pt x="0" y="12"/>
                  </a:lnTo>
                  <a:lnTo>
                    <a:pt x="10" y="14"/>
                  </a:lnTo>
                  <a:lnTo>
                    <a:pt x="20" y="12"/>
                  </a:lnTo>
                  <a:lnTo>
                    <a:pt x="20" y="12"/>
                  </a:lnTo>
                  <a:lnTo>
                    <a:pt x="14" y="14"/>
                  </a:lnTo>
                  <a:lnTo>
                    <a:pt x="14" y="14"/>
                  </a:lnTo>
                  <a:lnTo>
                    <a:pt x="24" y="12"/>
                  </a:lnTo>
                  <a:lnTo>
                    <a:pt x="30" y="16"/>
                  </a:lnTo>
                  <a:lnTo>
                    <a:pt x="36" y="10"/>
                  </a:lnTo>
                  <a:lnTo>
                    <a:pt x="36" y="10"/>
                  </a:lnTo>
                  <a:lnTo>
                    <a:pt x="36" y="14"/>
                  </a:lnTo>
                  <a:lnTo>
                    <a:pt x="36" y="14"/>
                  </a:lnTo>
                  <a:lnTo>
                    <a:pt x="36" y="14"/>
                  </a:lnTo>
                  <a:lnTo>
                    <a:pt x="36" y="14"/>
                  </a:lnTo>
                  <a:lnTo>
                    <a:pt x="36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8" y="12"/>
                  </a:lnTo>
                  <a:lnTo>
                    <a:pt x="48" y="12"/>
                  </a:lnTo>
                  <a:lnTo>
                    <a:pt x="44" y="12"/>
                  </a:lnTo>
                  <a:lnTo>
                    <a:pt x="44" y="12"/>
                  </a:lnTo>
                  <a:lnTo>
                    <a:pt x="60" y="10"/>
                  </a:lnTo>
                  <a:lnTo>
                    <a:pt x="60" y="10"/>
                  </a:lnTo>
                  <a:lnTo>
                    <a:pt x="68" y="12"/>
                  </a:lnTo>
                  <a:lnTo>
                    <a:pt x="72" y="12"/>
                  </a:lnTo>
                  <a:lnTo>
                    <a:pt x="72" y="12"/>
                  </a:lnTo>
                  <a:lnTo>
                    <a:pt x="84" y="10"/>
                  </a:lnTo>
                  <a:lnTo>
                    <a:pt x="84" y="10"/>
                  </a:lnTo>
                  <a:lnTo>
                    <a:pt x="84" y="14"/>
                  </a:lnTo>
                  <a:lnTo>
                    <a:pt x="88" y="14"/>
                  </a:lnTo>
                  <a:lnTo>
                    <a:pt x="96" y="16"/>
                  </a:lnTo>
                  <a:lnTo>
                    <a:pt x="96" y="16"/>
                  </a:lnTo>
                  <a:lnTo>
                    <a:pt x="108" y="14"/>
                  </a:lnTo>
                  <a:lnTo>
                    <a:pt x="122" y="12"/>
                  </a:lnTo>
                  <a:lnTo>
                    <a:pt x="120" y="12"/>
                  </a:lnTo>
                  <a:lnTo>
                    <a:pt x="120" y="12"/>
                  </a:lnTo>
                  <a:lnTo>
                    <a:pt x="132" y="14"/>
                  </a:lnTo>
                  <a:lnTo>
                    <a:pt x="132" y="14"/>
                  </a:lnTo>
                  <a:lnTo>
                    <a:pt x="142" y="12"/>
                  </a:lnTo>
                  <a:lnTo>
                    <a:pt x="142" y="12"/>
                  </a:lnTo>
                  <a:lnTo>
                    <a:pt x="146" y="12"/>
                  </a:lnTo>
                  <a:lnTo>
                    <a:pt x="142" y="12"/>
                  </a:lnTo>
                  <a:lnTo>
                    <a:pt x="144" y="16"/>
                  </a:lnTo>
                  <a:lnTo>
                    <a:pt x="144" y="16"/>
                  </a:lnTo>
                  <a:lnTo>
                    <a:pt x="146" y="12"/>
                  </a:lnTo>
                  <a:lnTo>
                    <a:pt x="150" y="12"/>
                  </a:lnTo>
                  <a:lnTo>
                    <a:pt x="150" y="12"/>
                  </a:lnTo>
                  <a:lnTo>
                    <a:pt x="154" y="14"/>
                  </a:lnTo>
                  <a:lnTo>
                    <a:pt x="154" y="14"/>
                  </a:lnTo>
                  <a:lnTo>
                    <a:pt x="158" y="14"/>
                  </a:lnTo>
                  <a:lnTo>
                    <a:pt x="166" y="12"/>
                  </a:lnTo>
                  <a:lnTo>
                    <a:pt x="166" y="12"/>
                  </a:lnTo>
                  <a:lnTo>
                    <a:pt x="170" y="12"/>
                  </a:lnTo>
                  <a:lnTo>
                    <a:pt x="174" y="16"/>
                  </a:lnTo>
                  <a:lnTo>
                    <a:pt x="174" y="16"/>
                  </a:lnTo>
                  <a:lnTo>
                    <a:pt x="174" y="16"/>
                  </a:lnTo>
                  <a:lnTo>
                    <a:pt x="174" y="16"/>
                  </a:lnTo>
                  <a:lnTo>
                    <a:pt x="170" y="16"/>
                  </a:lnTo>
                  <a:lnTo>
                    <a:pt x="170" y="16"/>
                  </a:lnTo>
                  <a:lnTo>
                    <a:pt x="170" y="16"/>
                  </a:lnTo>
                  <a:close/>
                </a:path>
              </a:pathLst>
            </a:custGeom>
            <a:solidFill>
              <a:srgbClr val="E37A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" name="Freeform 13"/>
            <p:cNvSpPr>
              <a:spLocks/>
            </p:cNvSpPr>
            <p:nvPr userDrawn="1"/>
          </p:nvSpPr>
          <p:spPr bwMode="auto">
            <a:xfrm>
              <a:off x="879475" y="4676775"/>
              <a:ext cx="3146425" cy="28575"/>
            </a:xfrm>
            <a:custGeom>
              <a:avLst/>
              <a:gdLst>
                <a:gd name="T0" fmla="*/ 224 w 1982"/>
                <a:gd name="T1" fmla="*/ 12 h 18"/>
                <a:gd name="T2" fmla="*/ 248 w 1982"/>
                <a:gd name="T3" fmla="*/ 12 h 18"/>
                <a:gd name="T4" fmla="*/ 260 w 1982"/>
                <a:gd name="T5" fmla="*/ 14 h 18"/>
                <a:gd name="T6" fmla="*/ 314 w 1982"/>
                <a:gd name="T7" fmla="*/ 12 h 18"/>
                <a:gd name="T8" fmla="*/ 408 w 1982"/>
                <a:gd name="T9" fmla="*/ 14 h 18"/>
                <a:gd name="T10" fmla="*/ 522 w 1982"/>
                <a:gd name="T11" fmla="*/ 14 h 18"/>
                <a:gd name="T12" fmla="*/ 586 w 1982"/>
                <a:gd name="T13" fmla="*/ 12 h 18"/>
                <a:gd name="T14" fmla="*/ 688 w 1982"/>
                <a:gd name="T15" fmla="*/ 16 h 18"/>
                <a:gd name="T16" fmla="*/ 712 w 1982"/>
                <a:gd name="T17" fmla="*/ 16 h 18"/>
                <a:gd name="T18" fmla="*/ 794 w 1982"/>
                <a:gd name="T19" fmla="*/ 14 h 18"/>
                <a:gd name="T20" fmla="*/ 900 w 1982"/>
                <a:gd name="T21" fmla="*/ 12 h 18"/>
                <a:gd name="T22" fmla="*/ 990 w 1982"/>
                <a:gd name="T23" fmla="*/ 14 h 18"/>
                <a:gd name="T24" fmla="*/ 1184 w 1982"/>
                <a:gd name="T25" fmla="*/ 14 h 18"/>
                <a:gd name="T26" fmla="*/ 1262 w 1982"/>
                <a:gd name="T27" fmla="*/ 14 h 18"/>
                <a:gd name="T28" fmla="*/ 1376 w 1982"/>
                <a:gd name="T29" fmla="*/ 14 h 18"/>
                <a:gd name="T30" fmla="*/ 1426 w 1982"/>
                <a:gd name="T31" fmla="*/ 10 h 18"/>
                <a:gd name="T32" fmla="*/ 1446 w 1982"/>
                <a:gd name="T33" fmla="*/ 14 h 18"/>
                <a:gd name="T34" fmla="*/ 1534 w 1982"/>
                <a:gd name="T35" fmla="*/ 12 h 18"/>
                <a:gd name="T36" fmla="*/ 1572 w 1982"/>
                <a:gd name="T37" fmla="*/ 10 h 18"/>
                <a:gd name="T38" fmla="*/ 1608 w 1982"/>
                <a:gd name="T39" fmla="*/ 12 h 18"/>
                <a:gd name="T40" fmla="*/ 1722 w 1982"/>
                <a:gd name="T41" fmla="*/ 10 h 18"/>
                <a:gd name="T42" fmla="*/ 1788 w 1982"/>
                <a:gd name="T43" fmla="*/ 10 h 18"/>
                <a:gd name="T44" fmla="*/ 1828 w 1982"/>
                <a:gd name="T45" fmla="*/ 12 h 18"/>
                <a:gd name="T46" fmla="*/ 1872 w 1982"/>
                <a:gd name="T47" fmla="*/ 12 h 18"/>
                <a:gd name="T48" fmla="*/ 1946 w 1982"/>
                <a:gd name="T49" fmla="*/ 8 h 18"/>
                <a:gd name="T50" fmla="*/ 1974 w 1982"/>
                <a:gd name="T51" fmla="*/ 12 h 18"/>
                <a:gd name="T52" fmla="*/ 1938 w 1982"/>
                <a:gd name="T53" fmla="*/ 6 h 18"/>
                <a:gd name="T54" fmla="*/ 1894 w 1982"/>
                <a:gd name="T55" fmla="*/ 6 h 18"/>
                <a:gd name="T56" fmla="*/ 1858 w 1982"/>
                <a:gd name="T57" fmla="*/ 6 h 18"/>
                <a:gd name="T58" fmla="*/ 1784 w 1982"/>
                <a:gd name="T59" fmla="*/ 8 h 18"/>
                <a:gd name="T60" fmla="*/ 1752 w 1982"/>
                <a:gd name="T61" fmla="*/ 8 h 18"/>
                <a:gd name="T62" fmla="*/ 1720 w 1982"/>
                <a:gd name="T63" fmla="*/ 6 h 18"/>
                <a:gd name="T64" fmla="*/ 1646 w 1982"/>
                <a:gd name="T65" fmla="*/ 6 h 18"/>
                <a:gd name="T66" fmla="*/ 1582 w 1982"/>
                <a:gd name="T67" fmla="*/ 4 h 18"/>
                <a:gd name="T68" fmla="*/ 1524 w 1982"/>
                <a:gd name="T69" fmla="*/ 6 h 18"/>
                <a:gd name="T70" fmla="*/ 1500 w 1982"/>
                <a:gd name="T71" fmla="*/ 6 h 18"/>
                <a:gd name="T72" fmla="*/ 1464 w 1982"/>
                <a:gd name="T73" fmla="*/ 4 h 18"/>
                <a:gd name="T74" fmla="*/ 1442 w 1982"/>
                <a:gd name="T75" fmla="*/ 4 h 18"/>
                <a:gd name="T76" fmla="*/ 1406 w 1982"/>
                <a:gd name="T77" fmla="*/ 6 h 18"/>
                <a:gd name="T78" fmla="*/ 1378 w 1982"/>
                <a:gd name="T79" fmla="*/ 6 h 18"/>
                <a:gd name="T80" fmla="*/ 1316 w 1982"/>
                <a:gd name="T81" fmla="*/ 4 h 18"/>
                <a:gd name="T82" fmla="*/ 1256 w 1982"/>
                <a:gd name="T83" fmla="*/ 6 h 18"/>
                <a:gd name="T84" fmla="*/ 1178 w 1982"/>
                <a:gd name="T85" fmla="*/ 6 h 18"/>
                <a:gd name="T86" fmla="*/ 1112 w 1982"/>
                <a:gd name="T87" fmla="*/ 6 h 18"/>
                <a:gd name="T88" fmla="*/ 1072 w 1982"/>
                <a:gd name="T89" fmla="*/ 8 h 18"/>
                <a:gd name="T90" fmla="*/ 1022 w 1982"/>
                <a:gd name="T91" fmla="*/ 8 h 18"/>
                <a:gd name="T92" fmla="*/ 922 w 1982"/>
                <a:gd name="T93" fmla="*/ 6 h 18"/>
                <a:gd name="T94" fmla="*/ 868 w 1982"/>
                <a:gd name="T95" fmla="*/ 6 h 18"/>
                <a:gd name="T96" fmla="*/ 804 w 1982"/>
                <a:gd name="T97" fmla="*/ 4 h 18"/>
                <a:gd name="T98" fmla="*/ 652 w 1982"/>
                <a:gd name="T99" fmla="*/ 6 h 18"/>
                <a:gd name="T100" fmla="*/ 532 w 1982"/>
                <a:gd name="T101" fmla="*/ 2 h 18"/>
                <a:gd name="T102" fmla="*/ 450 w 1982"/>
                <a:gd name="T103" fmla="*/ 2 h 18"/>
                <a:gd name="T104" fmla="*/ 392 w 1982"/>
                <a:gd name="T105" fmla="*/ 4 h 18"/>
                <a:gd name="T106" fmla="*/ 372 w 1982"/>
                <a:gd name="T107" fmla="*/ 4 h 18"/>
                <a:gd name="T108" fmla="*/ 328 w 1982"/>
                <a:gd name="T109" fmla="*/ 6 h 18"/>
                <a:gd name="T110" fmla="*/ 254 w 1982"/>
                <a:gd name="T111" fmla="*/ 6 h 18"/>
                <a:gd name="T112" fmla="*/ 112 w 1982"/>
                <a:gd name="T113" fmla="*/ 6 h 18"/>
                <a:gd name="T114" fmla="*/ 22 w 1982"/>
                <a:gd name="T115" fmla="*/ 6 h 18"/>
                <a:gd name="T116" fmla="*/ 22 w 1982"/>
                <a:gd name="T117" fmla="*/ 12 h 18"/>
                <a:gd name="T118" fmla="*/ 42 w 1982"/>
                <a:gd name="T119" fmla="*/ 14 h 18"/>
                <a:gd name="T120" fmla="*/ 118 w 1982"/>
                <a:gd name="T121" fmla="*/ 14 h 18"/>
                <a:gd name="T122" fmla="*/ 154 w 1982"/>
                <a:gd name="T123" fmla="*/ 16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982" h="18">
                  <a:moveTo>
                    <a:pt x="170" y="16"/>
                  </a:moveTo>
                  <a:lnTo>
                    <a:pt x="170" y="16"/>
                  </a:lnTo>
                  <a:lnTo>
                    <a:pt x="172" y="16"/>
                  </a:lnTo>
                  <a:lnTo>
                    <a:pt x="176" y="12"/>
                  </a:lnTo>
                  <a:lnTo>
                    <a:pt x="176" y="12"/>
                  </a:lnTo>
                  <a:lnTo>
                    <a:pt x="180" y="14"/>
                  </a:lnTo>
                  <a:lnTo>
                    <a:pt x="180" y="14"/>
                  </a:lnTo>
                  <a:lnTo>
                    <a:pt x="180" y="14"/>
                  </a:lnTo>
                  <a:lnTo>
                    <a:pt x="196" y="12"/>
                  </a:lnTo>
                  <a:lnTo>
                    <a:pt x="196" y="12"/>
                  </a:lnTo>
                  <a:lnTo>
                    <a:pt x="196" y="16"/>
                  </a:lnTo>
                  <a:lnTo>
                    <a:pt x="196" y="16"/>
                  </a:lnTo>
                  <a:lnTo>
                    <a:pt x="224" y="12"/>
                  </a:lnTo>
                  <a:lnTo>
                    <a:pt x="224" y="12"/>
                  </a:lnTo>
                  <a:lnTo>
                    <a:pt x="224" y="12"/>
                  </a:lnTo>
                  <a:lnTo>
                    <a:pt x="224" y="12"/>
                  </a:lnTo>
                  <a:lnTo>
                    <a:pt x="224" y="12"/>
                  </a:lnTo>
                  <a:lnTo>
                    <a:pt x="232" y="10"/>
                  </a:lnTo>
                  <a:lnTo>
                    <a:pt x="232" y="10"/>
                  </a:lnTo>
                  <a:lnTo>
                    <a:pt x="228" y="12"/>
                  </a:lnTo>
                  <a:lnTo>
                    <a:pt x="232" y="10"/>
                  </a:lnTo>
                  <a:lnTo>
                    <a:pt x="232" y="10"/>
                  </a:lnTo>
                  <a:lnTo>
                    <a:pt x="232" y="10"/>
                  </a:lnTo>
                  <a:lnTo>
                    <a:pt x="228" y="12"/>
                  </a:lnTo>
                  <a:lnTo>
                    <a:pt x="224" y="12"/>
                  </a:lnTo>
                  <a:lnTo>
                    <a:pt x="224" y="12"/>
                  </a:lnTo>
                  <a:lnTo>
                    <a:pt x="248" y="12"/>
                  </a:lnTo>
                  <a:lnTo>
                    <a:pt x="248" y="12"/>
                  </a:lnTo>
                  <a:lnTo>
                    <a:pt x="240" y="14"/>
                  </a:lnTo>
                  <a:lnTo>
                    <a:pt x="240" y="14"/>
                  </a:lnTo>
                  <a:lnTo>
                    <a:pt x="240" y="14"/>
                  </a:lnTo>
                  <a:lnTo>
                    <a:pt x="232" y="14"/>
                  </a:lnTo>
                  <a:lnTo>
                    <a:pt x="232" y="14"/>
                  </a:lnTo>
                  <a:lnTo>
                    <a:pt x="236" y="14"/>
                  </a:lnTo>
                  <a:lnTo>
                    <a:pt x="232" y="14"/>
                  </a:lnTo>
                  <a:lnTo>
                    <a:pt x="232" y="14"/>
                  </a:lnTo>
                  <a:lnTo>
                    <a:pt x="232" y="14"/>
                  </a:lnTo>
                  <a:lnTo>
                    <a:pt x="232" y="14"/>
                  </a:lnTo>
                  <a:lnTo>
                    <a:pt x="256" y="14"/>
                  </a:lnTo>
                  <a:lnTo>
                    <a:pt x="256" y="14"/>
                  </a:lnTo>
                  <a:lnTo>
                    <a:pt x="260" y="14"/>
                  </a:lnTo>
                  <a:lnTo>
                    <a:pt x="260" y="14"/>
                  </a:lnTo>
                  <a:lnTo>
                    <a:pt x="270" y="12"/>
                  </a:lnTo>
                  <a:lnTo>
                    <a:pt x="282" y="14"/>
                  </a:lnTo>
                  <a:lnTo>
                    <a:pt x="282" y="14"/>
                  </a:lnTo>
                  <a:lnTo>
                    <a:pt x="286" y="14"/>
                  </a:lnTo>
                  <a:lnTo>
                    <a:pt x="294" y="12"/>
                  </a:lnTo>
                  <a:lnTo>
                    <a:pt x="290" y="12"/>
                  </a:lnTo>
                  <a:lnTo>
                    <a:pt x="290" y="12"/>
                  </a:lnTo>
                  <a:lnTo>
                    <a:pt x="298" y="16"/>
                  </a:lnTo>
                  <a:lnTo>
                    <a:pt x="310" y="14"/>
                  </a:lnTo>
                  <a:lnTo>
                    <a:pt x="310" y="14"/>
                  </a:lnTo>
                  <a:lnTo>
                    <a:pt x="302" y="14"/>
                  </a:lnTo>
                  <a:lnTo>
                    <a:pt x="302" y="14"/>
                  </a:lnTo>
                  <a:lnTo>
                    <a:pt x="306" y="14"/>
                  </a:lnTo>
                  <a:lnTo>
                    <a:pt x="314" y="12"/>
                  </a:lnTo>
                  <a:lnTo>
                    <a:pt x="314" y="12"/>
                  </a:lnTo>
                  <a:lnTo>
                    <a:pt x="314" y="12"/>
                  </a:lnTo>
                  <a:lnTo>
                    <a:pt x="350" y="12"/>
                  </a:lnTo>
                  <a:lnTo>
                    <a:pt x="350" y="12"/>
                  </a:lnTo>
                  <a:lnTo>
                    <a:pt x="350" y="16"/>
                  </a:lnTo>
                  <a:lnTo>
                    <a:pt x="350" y="16"/>
                  </a:lnTo>
                  <a:lnTo>
                    <a:pt x="350" y="16"/>
                  </a:lnTo>
                  <a:lnTo>
                    <a:pt x="400" y="14"/>
                  </a:lnTo>
                  <a:lnTo>
                    <a:pt x="404" y="14"/>
                  </a:lnTo>
                  <a:lnTo>
                    <a:pt x="404" y="14"/>
                  </a:lnTo>
                  <a:lnTo>
                    <a:pt x="404" y="14"/>
                  </a:lnTo>
                  <a:lnTo>
                    <a:pt x="404" y="14"/>
                  </a:lnTo>
                  <a:lnTo>
                    <a:pt x="408" y="14"/>
                  </a:lnTo>
                  <a:lnTo>
                    <a:pt x="408" y="14"/>
                  </a:lnTo>
                  <a:lnTo>
                    <a:pt x="408" y="14"/>
                  </a:lnTo>
                  <a:lnTo>
                    <a:pt x="412" y="12"/>
                  </a:lnTo>
                  <a:lnTo>
                    <a:pt x="412" y="12"/>
                  </a:lnTo>
                  <a:lnTo>
                    <a:pt x="412" y="12"/>
                  </a:lnTo>
                  <a:lnTo>
                    <a:pt x="432" y="14"/>
                  </a:lnTo>
                  <a:lnTo>
                    <a:pt x="452" y="14"/>
                  </a:lnTo>
                  <a:lnTo>
                    <a:pt x="452" y="14"/>
                  </a:lnTo>
                  <a:lnTo>
                    <a:pt x="452" y="14"/>
                  </a:lnTo>
                  <a:lnTo>
                    <a:pt x="460" y="12"/>
                  </a:lnTo>
                  <a:lnTo>
                    <a:pt x="468" y="12"/>
                  </a:lnTo>
                  <a:lnTo>
                    <a:pt x="468" y="12"/>
                  </a:lnTo>
                  <a:lnTo>
                    <a:pt x="468" y="12"/>
                  </a:lnTo>
                  <a:lnTo>
                    <a:pt x="494" y="12"/>
                  </a:lnTo>
                  <a:lnTo>
                    <a:pt x="522" y="14"/>
                  </a:lnTo>
                  <a:lnTo>
                    <a:pt x="522" y="14"/>
                  </a:lnTo>
                  <a:lnTo>
                    <a:pt x="530" y="14"/>
                  </a:lnTo>
                  <a:lnTo>
                    <a:pt x="542" y="12"/>
                  </a:lnTo>
                  <a:lnTo>
                    <a:pt x="542" y="12"/>
                  </a:lnTo>
                  <a:lnTo>
                    <a:pt x="562" y="16"/>
                  </a:lnTo>
                  <a:lnTo>
                    <a:pt x="562" y="16"/>
                  </a:lnTo>
                  <a:lnTo>
                    <a:pt x="574" y="14"/>
                  </a:lnTo>
                  <a:lnTo>
                    <a:pt x="574" y="14"/>
                  </a:lnTo>
                  <a:lnTo>
                    <a:pt x="582" y="12"/>
                  </a:lnTo>
                  <a:lnTo>
                    <a:pt x="586" y="16"/>
                  </a:lnTo>
                  <a:lnTo>
                    <a:pt x="590" y="16"/>
                  </a:lnTo>
                  <a:lnTo>
                    <a:pt x="590" y="16"/>
                  </a:lnTo>
                  <a:lnTo>
                    <a:pt x="586" y="12"/>
                  </a:lnTo>
                  <a:lnTo>
                    <a:pt x="586" y="12"/>
                  </a:lnTo>
                  <a:lnTo>
                    <a:pt x="606" y="14"/>
                  </a:lnTo>
                  <a:lnTo>
                    <a:pt x="622" y="14"/>
                  </a:lnTo>
                  <a:lnTo>
                    <a:pt x="622" y="14"/>
                  </a:lnTo>
                  <a:lnTo>
                    <a:pt x="618" y="16"/>
                  </a:lnTo>
                  <a:lnTo>
                    <a:pt x="618" y="16"/>
                  </a:lnTo>
                  <a:lnTo>
                    <a:pt x="624" y="14"/>
                  </a:lnTo>
                  <a:lnTo>
                    <a:pt x="624" y="14"/>
                  </a:lnTo>
                  <a:lnTo>
                    <a:pt x="628" y="14"/>
                  </a:lnTo>
                  <a:lnTo>
                    <a:pt x="628" y="14"/>
                  </a:lnTo>
                  <a:lnTo>
                    <a:pt x="648" y="14"/>
                  </a:lnTo>
                  <a:lnTo>
                    <a:pt x="648" y="14"/>
                  </a:lnTo>
                  <a:lnTo>
                    <a:pt x="648" y="14"/>
                  </a:lnTo>
                  <a:lnTo>
                    <a:pt x="688" y="16"/>
                  </a:lnTo>
                  <a:lnTo>
                    <a:pt x="688" y="16"/>
                  </a:lnTo>
                  <a:lnTo>
                    <a:pt x="684" y="12"/>
                  </a:lnTo>
                  <a:lnTo>
                    <a:pt x="688" y="12"/>
                  </a:lnTo>
                  <a:lnTo>
                    <a:pt x="692" y="14"/>
                  </a:lnTo>
                  <a:lnTo>
                    <a:pt x="692" y="14"/>
                  </a:lnTo>
                  <a:lnTo>
                    <a:pt x="692" y="14"/>
                  </a:lnTo>
                  <a:lnTo>
                    <a:pt x="692" y="10"/>
                  </a:lnTo>
                  <a:lnTo>
                    <a:pt x="692" y="10"/>
                  </a:lnTo>
                  <a:lnTo>
                    <a:pt x="696" y="14"/>
                  </a:lnTo>
                  <a:lnTo>
                    <a:pt x="692" y="14"/>
                  </a:lnTo>
                  <a:lnTo>
                    <a:pt x="700" y="14"/>
                  </a:lnTo>
                  <a:lnTo>
                    <a:pt x="700" y="14"/>
                  </a:lnTo>
                  <a:lnTo>
                    <a:pt x="696" y="14"/>
                  </a:lnTo>
                  <a:lnTo>
                    <a:pt x="696" y="14"/>
                  </a:lnTo>
                  <a:lnTo>
                    <a:pt x="712" y="16"/>
                  </a:lnTo>
                  <a:lnTo>
                    <a:pt x="712" y="16"/>
                  </a:lnTo>
                  <a:lnTo>
                    <a:pt x="712" y="16"/>
                  </a:lnTo>
                  <a:lnTo>
                    <a:pt x="746" y="14"/>
                  </a:lnTo>
                  <a:lnTo>
                    <a:pt x="746" y="14"/>
                  </a:lnTo>
                  <a:lnTo>
                    <a:pt x="754" y="12"/>
                  </a:lnTo>
                  <a:lnTo>
                    <a:pt x="754" y="12"/>
                  </a:lnTo>
                  <a:lnTo>
                    <a:pt x="782" y="16"/>
                  </a:lnTo>
                  <a:lnTo>
                    <a:pt x="782" y="16"/>
                  </a:lnTo>
                  <a:lnTo>
                    <a:pt x="786" y="16"/>
                  </a:lnTo>
                  <a:lnTo>
                    <a:pt x="786" y="12"/>
                  </a:lnTo>
                  <a:lnTo>
                    <a:pt x="786" y="12"/>
                  </a:lnTo>
                  <a:lnTo>
                    <a:pt x="794" y="14"/>
                  </a:lnTo>
                  <a:lnTo>
                    <a:pt x="794" y="14"/>
                  </a:lnTo>
                  <a:lnTo>
                    <a:pt x="794" y="14"/>
                  </a:lnTo>
                  <a:lnTo>
                    <a:pt x="794" y="14"/>
                  </a:lnTo>
                  <a:lnTo>
                    <a:pt x="826" y="12"/>
                  </a:lnTo>
                  <a:lnTo>
                    <a:pt x="826" y="12"/>
                  </a:lnTo>
                  <a:lnTo>
                    <a:pt x="822" y="14"/>
                  </a:lnTo>
                  <a:lnTo>
                    <a:pt x="822" y="14"/>
                  </a:lnTo>
                  <a:lnTo>
                    <a:pt x="830" y="12"/>
                  </a:lnTo>
                  <a:lnTo>
                    <a:pt x="830" y="12"/>
                  </a:lnTo>
                  <a:lnTo>
                    <a:pt x="830" y="12"/>
                  </a:lnTo>
                  <a:lnTo>
                    <a:pt x="858" y="16"/>
                  </a:lnTo>
                  <a:lnTo>
                    <a:pt x="884" y="16"/>
                  </a:lnTo>
                  <a:lnTo>
                    <a:pt x="880" y="16"/>
                  </a:lnTo>
                  <a:lnTo>
                    <a:pt x="896" y="14"/>
                  </a:lnTo>
                  <a:lnTo>
                    <a:pt x="896" y="14"/>
                  </a:lnTo>
                  <a:lnTo>
                    <a:pt x="900" y="12"/>
                  </a:lnTo>
                  <a:lnTo>
                    <a:pt x="896" y="14"/>
                  </a:lnTo>
                  <a:lnTo>
                    <a:pt x="896" y="14"/>
                  </a:lnTo>
                  <a:lnTo>
                    <a:pt x="896" y="14"/>
                  </a:lnTo>
                  <a:lnTo>
                    <a:pt x="896" y="14"/>
                  </a:lnTo>
                  <a:lnTo>
                    <a:pt x="936" y="14"/>
                  </a:lnTo>
                  <a:lnTo>
                    <a:pt x="936" y="14"/>
                  </a:lnTo>
                  <a:lnTo>
                    <a:pt x="960" y="14"/>
                  </a:lnTo>
                  <a:lnTo>
                    <a:pt x="982" y="14"/>
                  </a:lnTo>
                  <a:lnTo>
                    <a:pt x="982" y="14"/>
                  </a:lnTo>
                  <a:lnTo>
                    <a:pt x="982" y="14"/>
                  </a:lnTo>
                  <a:lnTo>
                    <a:pt x="990" y="14"/>
                  </a:lnTo>
                  <a:lnTo>
                    <a:pt x="990" y="14"/>
                  </a:lnTo>
                  <a:lnTo>
                    <a:pt x="990" y="14"/>
                  </a:lnTo>
                  <a:lnTo>
                    <a:pt x="990" y="14"/>
                  </a:lnTo>
                  <a:lnTo>
                    <a:pt x="1082" y="14"/>
                  </a:lnTo>
                  <a:lnTo>
                    <a:pt x="1082" y="14"/>
                  </a:lnTo>
                  <a:lnTo>
                    <a:pt x="1088" y="14"/>
                  </a:lnTo>
                  <a:lnTo>
                    <a:pt x="1100" y="16"/>
                  </a:lnTo>
                  <a:lnTo>
                    <a:pt x="1098" y="16"/>
                  </a:lnTo>
                  <a:lnTo>
                    <a:pt x="1098" y="16"/>
                  </a:lnTo>
                  <a:lnTo>
                    <a:pt x="1164" y="14"/>
                  </a:lnTo>
                  <a:lnTo>
                    <a:pt x="1164" y="14"/>
                  </a:lnTo>
                  <a:lnTo>
                    <a:pt x="1160" y="14"/>
                  </a:lnTo>
                  <a:lnTo>
                    <a:pt x="1160" y="14"/>
                  </a:lnTo>
                  <a:lnTo>
                    <a:pt x="1180" y="14"/>
                  </a:lnTo>
                  <a:lnTo>
                    <a:pt x="1180" y="14"/>
                  </a:lnTo>
                  <a:lnTo>
                    <a:pt x="1184" y="14"/>
                  </a:lnTo>
                  <a:lnTo>
                    <a:pt x="1184" y="14"/>
                  </a:lnTo>
                  <a:lnTo>
                    <a:pt x="1196" y="16"/>
                  </a:lnTo>
                  <a:lnTo>
                    <a:pt x="1196" y="16"/>
                  </a:lnTo>
                  <a:lnTo>
                    <a:pt x="1196" y="16"/>
                  </a:lnTo>
                  <a:lnTo>
                    <a:pt x="1196" y="16"/>
                  </a:lnTo>
                  <a:lnTo>
                    <a:pt x="1204" y="14"/>
                  </a:lnTo>
                  <a:lnTo>
                    <a:pt x="1204" y="14"/>
                  </a:lnTo>
                  <a:lnTo>
                    <a:pt x="1226" y="14"/>
                  </a:lnTo>
                  <a:lnTo>
                    <a:pt x="1226" y="14"/>
                  </a:lnTo>
                  <a:lnTo>
                    <a:pt x="1234" y="14"/>
                  </a:lnTo>
                  <a:lnTo>
                    <a:pt x="1242" y="12"/>
                  </a:lnTo>
                  <a:lnTo>
                    <a:pt x="1242" y="12"/>
                  </a:lnTo>
                  <a:lnTo>
                    <a:pt x="1250" y="14"/>
                  </a:lnTo>
                  <a:lnTo>
                    <a:pt x="1262" y="14"/>
                  </a:lnTo>
                  <a:lnTo>
                    <a:pt x="1262" y="14"/>
                  </a:lnTo>
                  <a:lnTo>
                    <a:pt x="1262" y="14"/>
                  </a:lnTo>
                  <a:lnTo>
                    <a:pt x="1266" y="16"/>
                  </a:lnTo>
                  <a:lnTo>
                    <a:pt x="1266" y="16"/>
                  </a:lnTo>
                  <a:lnTo>
                    <a:pt x="1274" y="16"/>
                  </a:lnTo>
                  <a:lnTo>
                    <a:pt x="1274" y="16"/>
                  </a:lnTo>
                  <a:lnTo>
                    <a:pt x="1290" y="12"/>
                  </a:lnTo>
                  <a:lnTo>
                    <a:pt x="1306" y="14"/>
                  </a:lnTo>
                  <a:lnTo>
                    <a:pt x="1306" y="14"/>
                  </a:lnTo>
                  <a:lnTo>
                    <a:pt x="1352" y="14"/>
                  </a:lnTo>
                  <a:lnTo>
                    <a:pt x="1352" y="14"/>
                  </a:lnTo>
                  <a:lnTo>
                    <a:pt x="1344" y="16"/>
                  </a:lnTo>
                  <a:lnTo>
                    <a:pt x="1338" y="16"/>
                  </a:lnTo>
                  <a:lnTo>
                    <a:pt x="1338" y="16"/>
                  </a:lnTo>
                  <a:lnTo>
                    <a:pt x="1376" y="14"/>
                  </a:lnTo>
                  <a:lnTo>
                    <a:pt x="1376" y="14"/>
                  </a:lnTo>
                  <a:lnTo>
                    <a:pt x="1372" y="14"/>
                  </a:lnTo>
                  <a:lnTo>
                    <a:pt x="1372" y="14"/>
                  </a:lnTo>
                  <a:lnTo>
                    <a:pt x="1416" y="12"/>
                  </a:lnTo>
                  <a:lnTo>
                    <a:pt x="1416" y="12"/>
                  </a:lnTo>
                  <a:lnTo>
                    <a:pt x="1412" y="12"/>
                  </a:lnTo>
                  <a:lnTo>
                    <a:pt x="1412" y="12"/>
                  </a:lnTo>
                  <a:lnTo>
                    <a:pt x="1418" y="12"/>
                  </a:lnTo>
                  <a:lnTo>
                    <a:pt x="1416" y="12"/>
                  </a:lnTo>
                  <a:lnTo>
                    <a:pt x="1416" y="12"/>
                  </a:lnTo>
                  <a:lnTo>
                    <a:pt x="1416" y="12"/>
                  </a:lnTo>
                  <a:lnTo>
                    <a:pt x="1418" y="12"/>
                  </a:lnTo>
                  <a:lnTo>
                    <a:pt x="1426" y="10"/>
                  </a:lnTo>
                  <a:lnTo>
                    <a:pt x="1426" y="10"/>
                  </a:lnTo>
                  <a:lnTo>
                    <a:pt x="1426" y="10"/>
                  </a:lnTo>
                  <a:lnTo>
                    <a:pt x="1430" y="14"/>
                  </a:lnTo>
                  <a:lnTo>
                    <a:pt x="1434" y="12"/>
                  </a:lnTo>
                  <a:lnTo>
                    <a:pt x="1430" y="14"/>
                  </a:lnTo>
                  <a:lnTo>
                    <a:pt x="1430" y="14"/>
                  </a:lnTo>
                  <a:lnTo>
                    <a:pt x="1434" y="12"/>
                  </a:lnTo>
                  <a:lnTo>
                    <a:pt x="1434" y="12"/>
                  </a:lnTo>
                  <a:lnTo>
                    <a:pt x="1438" y="12"/>
                  </a:lnTo>
                  <a:lnTo>
                    <a:pt x="1434" y="12"/>
                  </a:lnTo>
                  <a:lnTo>
                    <a:pt x="1434" y="12"/>
                  </a:lnTo>
                  <a:lnTo>
                    <a:pt x="1450" y="14"/>
                  </a:lnTo>
                  <a:lnTo>
                    <a:pt x="1450" y="14"/>
                  </a:lnTo>
                  <a:lnTo>
                    <a:pt x="1446" y="14"/>
                  </a:lnTo>
                  <a:lnTo>
                    <a:pt x="1446" y="14"/>
                  </a:lnTo>
                  <a:lnTo>
                    <a:pt x="1466" y="12"/>
                  </a:lnTo>
                  <a:lnTo>
                    <a:pt x="1466" y="12"/>
                  </a:lnTo>
                  <a:lnTo>
                    <a:pt x="1462" y="12"/>
                  </a:lnTo>
                  <a:lnTo>
                    <a:pt x="1462" y="12"/>
                  </a:lnTo>
                  <a:lnTo>
                    <a:pt x="1498" y="10"/>
                  </a:lnTo>
                  <a:lnTo>
                    <a:pt x="1498" y="10"/>
                  </a:lnTo>
                  <a:lnTo>
                    <a:pt x="1498" y="10"/>
                  </a:lnTo>
                  <a:lnTo>
                    <a:pt x="1498" y="14"/>
                  </a:lnTo>
                  <a:lnTo>
                    <a:pt x="1502" y="14"/>
                  </a:lnTo>
                  <a:lnTo>
                    <a:pt x="1510" y="12"/>
                  </a:lnTo>
                  <a:lnTo>
                    <a:pt x="1510" y="12"/>
                  </a:lnTo>
                  <a:lnTo>
                    <a:pt x="1524" y="10"/>
                  </a:lnTo>
                  <a:lnTo>
                    <a:pt x="1520" y="10"/>
                  </a:lnTo>
                  <a:lnTo>
                    <a:pt x="1534" y="12"/>
                  </a:lnTo>
                  <a:lnTo>
                    <a:pt x="1524" y="10"/>
                  </a:lnTo>
                  <a:lnTo>
                    <a:pt x="1524" y="10"/>
                  </a:lnTo>
                  <a:lnTo>
                    <a:pt x="1528" y="10"/>
                  </a:lnTo>
                  <a:lnTo>
                    <a:pt x="1532" y="8"/>
                  </a:lnTo>
                  <a:lnTo>
                    <a:pt x="1532" y="8"/>
                  </a:lnTo>
                  <a:lnTo>
                    <a:pt x="1544" y="10"/>
                  </a:lnTo>
                  <a:lnTo>
                    <a:pt x="1544" y="10"/>
                  </a:lnTo>
                  <a:lnTo>
                    <a:pt x="1544" y="10"/>
                  </a:lnTo>
                  <a:lnTo>
                    <a:pt x="1556" y="8"/>
                  </a:lnTo>
                  <a:lnTo>
                    <a:pt x="1556" y="8"/>
                  </a:lnTo>
                  <a:lnTo>
                    <a:pt x="1552" y="14"/>
                  </a:lnTo>
                  <a:lnTo>
                    <a:pt x="1552" y="14"/>
                  </a:lnTo>
                  <a:lnTo>
                    <a:pt x="1572" y="10"/>
                  </a:lnTo>
                  <a:lnTo>
                    <a:pt x="1572" y="10"/>
                  </a:lnTo>
                  <a:lnTo>
                    <a:pt x="1572" y="10"/>
                  </a:lnTo>
                  <a:lnTo>
                    <a:pt x="1576" y="10"/>
                  </a:lnTo>
                  <a:lnTo>
                    <a:pt x="1576" y="10"/>
                  </a:lnTo>
                  <a:lnTo>
                    <a:pt x="1576" y="14"/>
                  </a:lnTo>
                  <a:lnTo>
                    <a:pt x="1576" y="14"/>
                  </a:lnTo>
                  <a:lnTo>
                    <a:pt x="1580" y="12"/>
                  </a:lnTo>
                  <a:lnTo>
                    <a:pt x="1588" y="12"/>
                  </a:lnTo>
                  <a:lnTo>
                    <a:pt x="1588" y="12"/>
                  </a:lnTo>
                  <a:lnTo>
                    <a:pt x="1584" y="12"/>
                  </a:lnTo>
                  <a:lnTo>
                    <a:pt x="1616" y="10"/>
                  </a:lnTo>
                  <a:lnTo>
                    <a:pt x="1616" y="10"/>
                  </a:lnTo>
                  <a:lnTo>
                    <a:pt x="1612" y="12"/>
                  </a:lnTo>
                  <a:lnTo>
                    <a:pt x="1608" y="12"/>
                  </a:lnTo>
                  <a:lnTo>
                    <a:pt x="1608" y="12"/>
                  </a:lnTo>
                  <a:lnTo>
                    <a:pt x="1652" y="14"/>
                  </a:lnTo>
                  <a:lnTo>
                    <a:pt x="1650" y="10"/>
                  </a:lnTo>
                  <a:lnTo>
                    <a:pt x="1650" y="10"/>
                  </a:lnTo>
                  <a:lnTo>
                    <a:pt x="1656" y="12"/>
                  </a:lnTo>
                  <a:lnTo>
                    <a:pt x="1666" y="10"/>
                  </a:lnTo>
                  <a:lnTo>
                    <a:pt x="1666" y="10"/>
                  </a:lnTo>
                  <a:lnTo>
                    <a:pt x="1666" y="10"/>
                  </a:lnTo>
                  <a:lnTo>
                    <a:pt x="1666" y="10"/>
                  </a:lnTo>
                  <a:lnTo>
                    <a:pt x="1698" y="10"/>
                  </a:lnTo>
                  <a:lnTo>
                    <a:pt x="1698" y="10"/>
                  </a:lnTo>
                  <a:lnTo>
                    <a:pt x="1698" y="10"/>
                  </a:lnTo>
                  <a:lnTo>
                    <a:pt x="1718" y="10"/>
                  </a:lnTo>
                  <a:lnTo>
                    <a:pt x="1718" y="10"/>
                  </a:lnTo>
                  <a:lnTo>
                    <a:pt x="1722" y="10"/>
                  </a:lnTo>
                  <a:lnTo>
                    <a:pt x="1722" y="10"/>
                  </a:lnTo>
                  <a:lnTo>
                    <a:pt x="1722" y="10"/>
                  </a:lnTo>
                  <a:lnTo>
                    <a:pt x="1746" y="10"/>
                  </a:lnTo>
                  <a:lnTo>
                    <a:pt x="1774" y="12"/>
                  </a:lnTo>
                  <a:lnTo>
                    <a:pt x="1774" y="12"/>
                  </a:lnTo>
                  <a:lnTo>
                    <a:pt x="1770" y="14"/>
                  </a:lnTo>
                  <a:lnTo>
                    <a:pt x="1780" y="12"/>
                  </a:lnTo>
                  <a:lnTo>
                    <a:pt x="1780" y="12"/>
                  </a:lnTo>
                  <a:lnTo>
                    <a:pt x="1776" y="8"/>
                  </a:lnTo>
                  <a:lnTo>
                    <a:pt x="1776" y="8"/>
                  </a:lnTo>
                  <a:lnTo>
                    <a:pt x="1788" y="10"/>
                  </a:lnTo>
                  <a:lnTo>
                    <a:pt x="1788" y="10"/>
                  </a:lnTo>
                  <a:lnTo>
                    <a:pt x="1784" y="12"/>
                  </a:lnTo>
                  <a:lnTo>
                    <a:pt x="1788" y="10"/>
                  </a:lnTo>
                  <a:lnTo>
                    <a:pt x="1788" y="10"/>
                  </a:lnTo>
                  <a:lnTo>
                    <a:pt x="1788" y="10"/>
                  </a:lnTo>
                  <a:lnTo>
                    <a:pt x="1796" y="10"/>
                  </a:lnTo>
                  <a:lnTo>
                    <a:pt x="1800" y="8"/>
                  </a:lnTo>
                  <a:lnTo>
                    <a:pt x="1800" y="8"/>
                  </a:lnTo>
                  <a:lnTo>
                    <a:pt x="1812" y="10"/>
                  </a:lnTo>
                  <a:lnTo>
                    <a:pt x="1812" y="10"/>
                  </a:lnTo>
                  <a:lnTo>
                    <a:pt x="1812" y="10"/>
                  </a:lnTo>
                  <a:lnTo>
                    <a:pt x="1808" y="12"/>
                  </a:lnTo>
                  <a:lnTo>
                    <a:pt x="1808" y="12"/>
                  </a:lnTo>
                  <a:lnTo>
                    <a:pt x="1824" y="8"/>
                  </a:lnTo>
                  <a:lnTo>
                    <a:pt x="1816" y="10"/>
                  </a:lnTo>
                  <a:lnTo>
                    <a:pt x="1816" y="10"/>
                  </a:lnTo>
                  <a:lnTo>
                    <a:pt x="1828" y="12"/>
                  </a:lnTo>
                  <a:lnTo>
                    <a:pt x="1824" y="12"/>
                  </a:lnTo>
                  <a:lnTo>
                    <a:pt x="1836" y="10"/>
                  </a:lnTo>
                  <a:lnTo>
                    <a:pt x="1832" y="12"/>
                  </a:lnTo>
                  <a:lnTo>
                    <a:pt x="1832" y="12"/>
                  </a:lnTo>
                  <a:lnTo>
                    <a:pt x="1844" y="10"/>
                  </a:lnTo>
                  <a:lnTo>
                    <a:pt x="1854" y="8"/>
                  </a:lnTo>
                  <a:lnTo>
                    <a:pt x="1854" y="8"/>
                  </a:lnTo>
                  <a:lnTo>
                    <a:pt x="1852" y="12"/>
                  </a:lnTo>
                  <a:lnTo>
                    <a:pt x="1856" y="12"/>
                  </a:lnTo>
                  <a:lnTo>
                    <a:pt x="1856" y="12"/>
                  </a:lnTo>
                  <a:lnTo>
                    <a:pt x="1860" y="10"/>
                  </a:lnTo>
                  <a:lnTo>
                    <a:pt x="1860" y="10"/>
                  </a:lnTo>
                  <a:lnTo>
                    <a:pt x="1872" y="12"/>
                  </a:lnTo>
                  <a:lnTo>
                    <a:pt x="1872" y="12"/>
                  </a:lnTo>
                  <a:lnTo>
                    <a:pt x="1876" y="12"/>
                  </a:lnTo>
                  <a:lnTo>
                    <a:pt x="1876" y="12"/>
                  </a:lnTo>
                  <a:lnTo>
                    <a:pt x="1880" y="12"/>
                  </a:lnTo>
                  <a:lnTo>
                    <a:pt x="1876" y="12"/>
                  </a:lnTo>
                  <a:lnTo>
                    <a:pt x="1876" y="12"/>
                  </a:lnTo>
                  <a:lnTo>
                    <a:pt x="1892" y="14"/>
                  </a:lnTo>
                  <a:lnTo>
                    <a:pt x="1910" y="10"/>
                  </a:lnTo>
                  <a:lnTo>
                    <a:pt x="1910" y="10"/>
                  </a:lnTo>
                  <a:lnTo>
                    <a:pt x="1934" y="6"/>
                  </a:lnTo>
                  <a:lnTo>
                    <a:pt x="1934" y="6"/>
                  </a:lnTo>
                  <a:lnTo>
                    <a:pt x="1934" y="10"/>
                  </a:lnTo>
                  <a:lnTo>
                    <a:pt x="1934" y="10"/>
                  </a:lnTo>
                  <a:lnTo>
                    <a:pt x="1930" y="12"/>
                  </a:lnTo>
                  <a:lnTo>
                    <a:pt x="1946" y="8"/>
                  </a:lnTo>
                  <a:lnTo>
                    <a:pt x="1946" y="8"/>
                  </a:lnTo>
                  <a:lnTo>
                    <a:pt x="1946" y="12"/>
                  </a:lnTo>
                  <a:lnTo>
                    <a:pt x="1946" y="12"/>
                  </a:lnTo>
                  <a:lnTo>
                    <a:pt x="1958" y="10"/>
                  </a:lnTo>
                  <a:lnTo>
                    <a:pt x="1950" y="12"/>
                  </a:lnTo>
                  <a:lnTo>
                    <a:pt x="1966" y="10"/>
                  </a:lnTo>
                  <a:lnTo>
                    <a:pt x="1966" y="10"/>
                  </a:lnTo>
                  <a:lnTo>
                    <a:pt x="1962" y="14"/>
                  </a:lnTo>
                  <a:lnTo>
                    <a:pt x="1962" y="14"/>
                  </a:lnTo>
                  <a:lnTo>
                    <a:pt x="1982" y="10"/>
                  </a:lnTo>
                  <a:lnTo>
                    <a:pt x="1978" y="12"/>
                  </a:lnTo>
                  <a:lnTo>
                    <a:pt x="1978" y="12"/>
                  </a:lnTo>
                  <a:lnTo>
                    <a:pt x="1978" y="12"/>
                  </a:lnTo>
                  <a:lnTo>
                    <a:pt x="1974" y="12"/>
                  </a:lnTo>
                  <a:lnTo>
                    <a:pt x="1974" y="12"/>
                  </a:lnTo>
                  <a:lnTo>
                    <a:pt x="1966" y="10"/>
                  </a:lnTo>
                  <a:lnTo>
                    <a:pt x="1970" y="8"/>
                  </a:lnTo>
                  <a:lnTo>
                    <a:pt x="1970" y="8"/>
                  </a:lnTo>
                  <a:lnTo>
                    <a:pt x="1962" y="10"/>
                  </a:lnTo>
                  <a:lnTo>
                    <a:pt x="1950" y="12"/>
                  </a:lnTo>
                  <a:lnTo>
                    <a:pt x="1954" y="8"/>
                  </a:lnTo>
                  <a:lnTo>
                    <a:pt x="1946" y="8"/>
                  </a:lnTo>
                  <a:lnTo>
                    <a:pt x="1946" y="8"/>
                  </a:lnTo>
                  <a:lnTo>
                    <a:pt x="1942" y="10"/>
                  </a:lnTo>
                  <a:lnTo>
                    <a:pt x="1946" y="8"/>
                  </a:lnTo>
                  <a:lnTo>
                    <a:pt x="1946" y="8"/>
                  </a:lnTo>
                  <a:lnTo>
                    <a:pt x="1938" y="6"/>
                  </a:lnTo>
                  <a:lnTo>
                    <a:pt x="1938" y="6"/>
                  </a:lnTo>
                  <a:lnTo>
                    <a:pt x="1930" y="8"/>
                  </a:lnTo>
                  <a:lnTo>
                    <a:pt x="1930" y="8"/>
                  </a:lnTo>
                  <a:lnTo>
                    <a:pt x="1934" y="6"/>
                  </a:lnTo>
                  <a:lnTo>
                    <a:pt x="1934" y="6"/>
                  </a:lnTo>
                  <a:lnTo>
                    <a:pt x="1914" y="6"/>
                  </a:lnTo>
                  <a:lnTo>
                    <a:pt x="1914" y="6"/>
                  </a:lnTo>
                  <a:lnTo>
                    <a:pt x="1914" y="6"/>
                  </a:lnTo>
                  <a:lnTo>
                    <a:pt x="1910" y="6"/>
                  </a:lnTo>
                  <a:lnTo>
                    <a:pt x="1902" y="12"/>
                  </a:lnTo>
                  <a:lnTo>
                    <a:pt x="1898" y="4"/>
                  </a:lnTo>
                  <a:lnTo>
                    <a:pt x="1898" y="8"/>
                  </a:lnTo>
                  <a:lnTo>
                    <a:pt x="1898" y="8"/>
                  </a:lnTo>
                  <a:lnTo>
                    <a:pt x="1894" y="6"/>
                  </a:lnTo>
                  <a:lnTo>
                    <a:pt x="1894" y="6"/>
                  </a:lnTo>
                  <a:lnTo>
                    <a:pt x="1890" y="10"/>
                  </a:lnTo>
                  <a:lnTo>
                    <a:pt x="1890" y="10"/>
                  </a:lnTo>
                  <a:lnTo>
                    <a:pt x="1890" y="10"/>
                  </a:lnTo>
                  <a:lnTo>
                    <a:pt x="1878" y="8"/>
                  </a:lnTo>
                  <a:lnTo>
                    <a:pt x="1870" y="8"/>
                  </a:lnTo>
                  <a:lnTo>
                    <a:pt x="1870" y="8"/>
                  </a:lnTo>
                  <a:lnTo>
                    <a:pt x="1874" y="8"/>
                  </a:lnTo>
                  <a:lnTo>
                    <a:pt x="1870" y="8"/>
                  </a:lnTo>
                  <a:lnTo>
                    <a:pt x="1870" y="8"/>
                  </a:lnTo>
                  <a:lnTo>
                    <a:pt x="1866" y="6"/>
                  </a:lnTo>
                  <a:lnTo>
                    <a:pt x="1858" y="6"/>
                  </a:lnTo>
                  <a:lnTo>
                    <a:pt x="1858" y="6"/>
                  </a:lnTo>
                  <a:lnTo>
                    <a:pt x="1858" y="6"/>
                  </a:lnTo>
                  <a:lnTo>
                    <a:pt x="1858" y="6"/>
                  </a:lnTo>
                  <a:lnTo>
                    <a:pt x="1858" y="6"/>
                  </a:lnTo>
                  <a:lnTo>
                    <a:pt x="1850" y="8"/>
                  </a:lnTo>
                  <a:lnTo>
                    <a:pt x="1842" y="6"/>
                  </a:lnTo>
                  <a:lnTo>
                    <a:pt x="1842" y="6"/>
                  </a:lnTo>
                  <a:lnTo>
                    <a:pt x="1836" y="6"/>
                  </a:lnTo>
                  <a:lnTo>
                    <a:pt x="1824" y="8"/>
                  </a:lnTo>
                  <a:lnTo>
                    <a:pt x="1824" y="8"/>
                  </a:lnTo>
                  <a:lnTo>
                    <a:pt x="1800" y="4"/>
                  </a:lnTo>
                  <a:lnTo>
                    <a:pt x="1800" y="4"/>
                  </a:lnTo>
                  <a:lnTo>
                    <a:pt x="1800" y="4"/>
                  </a:lnTo>
                  <a:lnTo>
                    <a:pt x="1784" y="8"/>
                  </a:lnTo>
                  <a:lnTo>
                    <a:pt x="1784" y="8"/>
                  </a:lnTo>
                  <a:lnTo>
                    <a:pt x="1788" y="6"/>
                  </a:lnTo>
                  <a:lnTo>
                    <a:pt x="1784" y="8"/>
                  </a:lnTo>
                  <a:lnTo>
                    <a:pt x="1784" y="8"/>
                  </a:lnTo>
                  <a:lnTo>
                    <a:pt x="1776" y="4"/>
                  </a:lnTo>
                  <a:lnTo>
                    <a:pt x="1780" y="4"/>
                  </a:lnTo>
                  <a:lnTo>
                    <a:pt x="1780" y="4"/>
                  </a:lnTo>
                  <a:lnTo>
                    <a:pt x="1752" y="4"/>
                  </a:lnTo>
                  <a:lnTo>
                    <a:pt x="1752" y="4"/>
                  </a:lnTo>
                  <a:lnTo>
                    <a:pt x="1756" y="8"/>
                  </a:lnTo>
                  <a:lnTo>
                    <a:pt x="1752" y="8"/>
                  </a:lnTo>
                  <a:lnTo>
                    <a:pt x="1752" y="8"/>
                  </a:lnTo>
                  <a:lnTo>
                    <a:pt x="1752" y="8"/>
                  </a:lnTo>
                  <a:lnTo>
                    <a:pt x="1752" y="8"/>
                  </a:lnTo>
                  <a:lnTo>
                    <a:pt x="1748" y="8"/>
                  </a:lnTo>
                  <a:lnTo>
                    <a:pt x="1752" y="8"/>
                  </a:lnTo>
                  <a:lnTo>
                    <a:pt x="1752" y="8"/>
                  </a:lnTo>
                  <a:lnTo>
                    <a:pt x="1748" y="8"/>
                  </a:lnTo>
                  <a:lnTo>
                    <a:pt x="1748" y="8"/>
                  </a:lnTo>
                  <a:lnTo>
                    <a:pt x="1744" y="6"/>
                  </a:lnTo>
                  <a:lnTo>
                    <a:pt x="1748" y="6"/>
                  </a:lnTo>
                  <a:lnTo>
                    <a:pt x="1748" y="6"/>
                  </a:lnTo>
                  <a:lnTo>
                    <a:pt x="1740" y="6"/>
                  </a:lnTo>
                  <a:lnTo>
                    <a:pt x="1740" y="6"/>
                  </a:lnTo>
                  <a:lnTo>
                    <a:pt x="1736" y="8"/>
                  </a:lnTo>
                  <a:lnTo>
                    <a:pt x="1736" y="8"/>
                  </a:lnTo>
                  <a:lnTo>
                    <a:pt x="1732" y="8"/>
                  </a:lnTo>
                  <a:lnTo>
                    <a:pt x="1728" y="4"/>
                  </a:lnTo>
                  <a:lnTo>
                    <a:pt x="1728" y="4"/>
                  </a:lnTo>
                  <a:lnTo>
                    <a:pt x="1720" y="6"/>
                  </a:lnTo>
                  <a:lnTo>
                    <a:pt x="1720" y="6"/>
                  </a:lnTo>
                  <a:lnTo>
                    <a:pt x="1720" y="6"/>
                  </a:lnTo>
                  <a:lnTo>
                    <a:pt x="1720" y="6"/>
                  </a:lnTo>
                  <a:lnTo>
                    <a:pt x="1710" y="8"/>
                  </a:lnTo>
                  <a:lnTo>
                    <a:pt x="1706" y="8"/>
                  </a:lnTo>
                  <a:lnTo>
                    <a:pt x="1706" y="8"/>
                  </a:lnTo>
                  <a:lnTo>
                    <a:pt x="1706" y="8"/>
                  </a:lnTo>
                  <a:lnTo>
                    <a:pt x="1706" y="8"/>
                  </a:lnTo>
                  <a:lnTo>
                    <a:pt x="1706" y="8"/>
                  </a:lnTo>
                  <a:lnTo>
                    <a:pt x="1706" y="8"/>
                  </a:lnTo>
                  <a:lnTo>
                    <a:pt x="1670" y="6"/>
                  </a:lnTo>
                  <a:lnTo>
                    <a:pt x="1670" y="6"/>
                  </a:lnTo>
                  <a:lnTo>
                    <a:pt x="1670" y="6"/>
                  </a:lnTo>
                  <a:lnTo>
                    <a:pt x="1646" y="6"/>
                  </a:lnTo>
                  <a:lnTo>
                    <a:pt x="1646" y="6"/>
                  </a:lnTo>
                  <a:lnTo>
                    <a:pt x="1642" y="6"/>
                  </a:lnTo>
                  <a:lnTo>
                    <a:pt x="1642" y="6"/>
                  </a:lnTo>
                  <a:lnTo>
                    <a:pt x="1626" y="6"/>
                  </a:lnTo>
                  <a:lnTo>
                    <a:pt x="1626" y="6"/>
                  </a:lnTo>
                  <a:lnTo>
                    <a:pt x="1634" y="4"/>
                  </a:lnTo>
                  <a:lnTo>
                    <a:pt x="1634" y="4"/>
                  </a:lnTo>
                  <a:lnTo>
                    <a:pt x="1618" y="6"/>
                  </a:lnTo>
                  <a:lnTo>
                    <a:pt x="1618" y="6"/>
                  </a:lnTo>
                  <a:lnTo>
                    <a:pt x="1606" y="4"/>
                  </a:lnTo>
                  <a:lnTo>
                    <a:pt x="1614" y="8"/>
                  </a:lnTo>
                  <a:lnTo>
                    <a:pt x="1602" y="6"/>
                  </a:lnTo>
                  <a:lnTo>
                    <a:pt x="1602" y="6"/>
                  </a:lnTo>
                  <a:lnTo>
                    <a:pt x="1602" y="6"/>
                  </a:lnTo>
                  <a:lnTo>
                    <a:pt x="1582" y="4"/>
                  </a:lnTo>
                  <a:lnTo>
                    <a:pt x="1566" y="4"/>
                  </a:lnTo>
                  <a:lnTo>
                    <a:pt x="1566" y="4"/>
                  </a:lnTo>
                  <a:lnTo>
                    <a:pt x="1568" y="6"/>
                  </a:lnTo>
                  <a:lnTo>
                    <a:pt x="1572" y="6"/>
                  </a:lnTo>
                  <a:lnTo>
                    <a:pt x="1572" y="6"/>
                  </a:lnTo>
                  <a:lnTo>
                    <a:pt x="1556" y="4"/>
                  </a:lnTo>
                  <a:lnTo>
                    <a:pt x="1556" y="4"/>
                  </a:lnTo>
                  <a:lnTo>
                    <a:pt x="1548" y="6"/>
                  </a:lnTo>
                  <a:lnTo>
                    <a:pt x="1536" y="4"/>
                  </a:lnTo>
                  <a:lnTo>
                    <a:pt x="1536" y="4"/>
                  </a:lnTo>
                  <a:lnTo>
                    <a:pt x="1536" y="8"/>
                  </a:lnTo>
                  <a:lnTo>
                    <a:pt x="1532" y="8"/>
                  </a:lnTo>
                  <a:lnTo>
                    <a:pt x="1532" y="8"/>
                  </a:lnTo>
                  <a:lnTo>
                    <a:pt x="1524" y="6"/>
                  </a:lnTo>
                  <a:lnTo>
                    <a:pt x="1528" y="6"/>
                  </a:lnTo>
                  <a:lnTo>
                    <a:pt x="1528" y="6"/>
                  </a:lnTo>
                  <a:lnTo>
                    <a:pt x="1528" y="6"/>
                  </a:lnTo>
                  <a:lnTo>
                    <a:pt x="1528" y="6"/>
                  </a:lnTo>
                  <a:lnTo>
                    <a:pt x="1532" y="4"/>
                  </a:lnTo>
                  <a:lnTo>
                    <a:pt x="1532" y="4"/>
                  </a:lnTo>
                  <a:lnTo>
                    <a:pt x="1532" y="4"/>
                  </a:lnTo>
                  <a:lnTo>
                    <a:pt x="1532" y="4"/>
                  </a:lnTo>
                  <a:lnTo>
                    <a:pt x="1520" y="2"/>
                  </a:lnTo>
                  <a:lnTo>
                    <a:pt x="1520" y="2"/>
                  </a:lnTo>
                  <a:lnTo>
                    <a:pt x="1516" y="4"/>
                  </a:lnTo>
                  <a:lnTo>
                    <a:pt x="1520" y="6"/>
                  </a:lnTo>
                  <a:lnTo>
                    <a:pt x="1520" y="6"/>
                  </a:lnTo>
                  <a:lnTo>
                    <a:pt x="1500" y="6"/>
                  </a:lnTo>
                  <a:lnTo>
                    <a:pt x="1500" y="6"/>
                  </a:lnTo>
                  <a:lnTo>
                    <a:pt x="1500" y="6"/>
                  </a:lnTo>
                  <a:lnTo>
                    <a:pt x="1500" y="6"/>
                  </a:lnTo>
                  <a:lnTo>
                    <a:pt x="1492" y="8"/>
                  </a:lnTo>
                  <a:lnTo>
                    <a:pt x="1486" y="8"/>
                  </a:lnTo>
                  <a:lnTo>
                    <a:pt x="1486" y="8"/>
                  </a:lnTo>
                  <a:lnTo>
                    <a:pt x="1484" y="4"/>
                  </a:lnTo>
                  <a:lnTo>
                    <a:pt x="1476" y="6"/>
                  </a:lnTo>
                  <a:lnTo>
                    <a:pt x="1476" y="6"/>
                  </a:lnTo>
                  <a:lnTo>
                    <a:pt x="1476" y="6"/>
                  </a:lnTo>
                  <a:lnTo>
                    <a:pt x="1480" y="6"/>
                  </a:lnTo>
                  <a:lnTo>
                    <a:pt x="1480" y="6"/>
                  </a:lnTo>
                  <a:lnTo>
                    <a:pt x="1460" y="0"/>
                  </a:lnTo>
                  <a:lnTo>
                    <a:pt x="1464" y="4"/>
                  </a:lnTo>
                  <a:lnTo>
                    <a:pt x="1456" y="2"/>
                  </a:lnTo>
                  <a:lnTo>
                    <a:pt x="1462" y="4"/>
                  </a:lnTo>
                  <a:lnTo>
                    <a:pt x="1462" y="4"/>
                  </a:lnTo>
                  <a:lnTo>
                    <a:pt x="1452" y="2"/>
                  </a:lnTo>
                  <a:lnTo>
                    <a:pt x="1452" y="2"/>
                  </a:lnTo>
                  <a:lnTo>
                    <a:pt x="1454" y="6"/>
                  </a:lnTo>
                  <a:lnTo>
                    <a:pt x="1450" y="6"/>
                  </a:lnTo>
                  <a:lnTo>
                    <a:pt x="1450" y="6"/>
                  </a:lnTo>
                  <a:lnTo>
                    <a:pt x="1442" y="4"/>
                  </a:lnTo>
                  <a:lnTo>
                    <a:pt x="1442" y="4"/>
                  </a:lnTo>
                  <a:lnTo>
                    <a:pt x="1446" y="4"/>
                  </a:lnTo>
                  <a:lnTo>
                    <a:pt x="1448" y="2"/>
                  </a:lnTo>
                  <a:lnTo>
                    <a:pt x="1442" y="4"/>
                  </a:lnTo>
                  <a:lnTo>
                    <a:pt x="1442" y="4"/>
                  </a:lnTo>
                  <a:lnTo>
                    <a:pt x="1442" y="4"/>
                  </a:lnTo>
                  <a:lnTo>
                    <a:pt x="1434" y="4"/>
                  </a:lnTo>
                  <a:lnTo>
                    <a:pt x="1426" y="6"/>
                  </a:lnTo>
                  <a:lnTo>
                    <a:pt x="1426" y="6"/>
                  </a:lnTo>
                  <a:lnTo>
                    <a:pt x="1422" y="2"/>
                  </a:lnTo>
                  <a:lnTo>
                    <a:pt x="1422" y="2"/>
                  </a:lnTo>
                  <a:lnTo>
                    <a:pt x="1426" y="2"/>
                  </a:lnTo>
                  <a:lnTo>
                    <a:pt x="1422" y="2"/>
                  </a:lnTo>
                  <a:lnTo>
                    <a:pt x="1422" y="2"/>
                  </a:lnTo>
                  <a:lnTo>
                    <a:pt x="1410" y="4"/>
                  </a:lnTo>
                  <a:lnTo>
                    <a:pt x="1414" y="4"/>
                  </a:lnTo>
                  <a:lnTo>
                    <a:pt x="1414" y="4"/>
                  </a:lnTo>
                  <a:lnTo>
                    <a:pt x="1406" y="6"/>
                  </a:lnTo>
                  <a:lnTo>
                    <a:pt x="1406" y="6"/>
                  </a:lnTo>
                  <a:lnTo>
                    <a:pt x="1406" y="6"/>
                  </a:lnTo>
                  <a:lnTo>
                    <a:pt x="1406" y="6"/>
                  </a:lnTo>
                  <a:lnTo>
                    <a:pt x="1386" y="4"/>
                  </a:lnTo>
                  <a:lnTo>
                    <a:pt x="1386" y="4"/>
                  </a:lnTo>
                  <a:lnTo>
                    <a:pt x="1386" y="4"/>
                  </a:lnTo>
                  <a:lnTo>
                    <a:pt x="1386" y="4"/>
                  </a:lnTo>
                  <a:lnTo>
                    <a:pt x="1366" y="4"/>
                  </a:lnTo>
                  <a:lnTo>
                    <a:pt x="1366" y="4"/>
                  </a:lnTo>
                  <a:lnTo>
                    <a:pt x="1366" y="4"/>
                  </a:lnTo>
                  <a:lnTo>
                    <a:pt x="1362" y="4"/>
                  </a:lnTo>
                  <a:lnTo>
                    <a:pt x="1378" y="6"/>
                  </a:lnTo>
                  <a:lnTo>
                    <a:pt x="1372" y="8"/>
                  </a:lnTo>
                  <a:lnTo>
                    <a:pt x="1372" y="8"/>
                  </a:lnTo>
                  <a:lnTo>
                    <a:pt x="1378" y="6"/>
                  </a:lnTo>
                  <a:lnTo>
                    <a:pt x="1378" y="6"/>
                  </a:lnTo>
                  <a:lnTo>
                    <a:pt x="1378" y="6"/>
                  </a:lnTo>
                  <a:lnTo>
                    <a:pt x="1378" y="6"/>
                  </a:lnTo>
                  <a:lnTo>
                    <a:pt x="1378" y="6"/>
                  </a:lnTo>
                  <a:lnTo>
                    <a:pt x="1358" y="6"/>
                  </a:lnTo>
                  <a:lnTo>
                    <a:pt x="1358" y="6"/>
                  </a:lnTo>
                  <a:lnTo>
                    <a:pt x="1358" y="6"/>
                  </a:lnTo>
                  <a:lnTo>
                    <a:pt x="1328" y="6"/>
                  </a:lnTo>
                  <a:lnTo>
                    <a:pt x="1332" y="6"/>
                  </a:lnTo>
                  <a:lnTo>
                    <a:pt x="1332" y="6"/>
                  </a:lnTo>
                  <a:lnTo>
                    <a:pt x="1320" y="8"/>
                  </a:lnTo>
                  <a:lnTo>
                    <a:pt x="1320" y="8"/>
                  </a:lnTo>
                  <a:lnTo>
                    <a:pt x="1316" y="4"/>
                  </a:lnTo>
                  <a:lnTo>
                    <a:pt x="1316" y="4"/>
                  </a:lnTo>
                  <a:lnTo>
                    <a:pt x="1304" y="6"/>
                  </a:lnTo>
                  <a:lnTo>
                    <a:pt x="1300" y="4"/>
                  </a:lnTo>
                  <a:lnTo>
                    <a:pt x="1300" y="4"/>
                  </a:lnTo>
                  <a:lnTo>
                    <a:pt x="1276" y="6"/>
                  </a:lnTo>
                  <a:lnTo>
                    <a:pt x="1276" y="6"/>
                  </a:lnTo>
                  <a:lnTo>
                    <a:pt x="1280" y="6"/>
                  </a:lnTo>
                  <a:lnTo>
                    <a:pt x="1284" y="6"/>
                  </a:lnTo>
                  <a:lnTo>
                    <a:pt x="1284" y="6"/>
                  </a:lnTo>
                  <a:lnTo>
                    <a:pt x="1276" y="6"/>
                  </a:lnTo>
                  <a:lnTo>
                    <a:pt x="1276" y="6"/>
                  </a:lnTo>
                  <a:lnTo>
                    <a:pt x="1264" y="4"/>
                  </a:lnTo>
                  <a:lnTo>
                    <a:pt x="1264" y="4"/>
                  </a:lnTo>
                  <a:lnTo>
                    <a:pt x="1256" y="6"/>
                  </a:lnTo>
                  <a:lnTo>
                    <a:pt x="1256" y="6"/>
                  </a:lnTo>
                  <a:lnTo>
                    <a:pt x="1256" y="6"/>
                  </a:lnTo>
                  <a:lnTo>
                    <a:pt x="1252" y="6"/>
                  </a:lnTo>
                  <a:lnTo>
                    <a:pt x="1252" y="6"/>
                  </a:lnTo>
                  <a:lnTo>
                    <a:pt x="1252" y="6"/>
                  </a:lnTo>
                  <a:lnTo>
                    <a:pt x="1252" y="6"/>
                  </a:lnTo>
                  <a:lnTo>
                    <a:pt x="1234" y="6"/>
                  </a:lnTo>
                  <a:lnTo>
                    <a:pt x="1218" y="4"/>
                  </a:lnTo>
                  <a:lnTo>
                    <a:pt x="1218" y="4"/>
                  </a:lnTo>
                  <a:lnTo>
                    <a:pt x="1194" y="4"/>
                  </a:lnTo>
                  <a:lnTo>
                    <a:pt x="1194" y="4"/>
                  </a:lnTo>
                  <a:lnTo>
                    <a:pt x="1194" y="4"/>
                  </a:lnTo>
                  <a:lnTo>
                    <a:pt x="1194" y="4"/>
                  </a:lnTo>
                  <a:lnTo>
                    <a:pt x="1186" y="6"/>
                  </a:lnTo>
                  <a:lnTo>
                    <a:pt x="1178" y="6"/>
                  </a:lnTo>
                  <a:lnTo>
                    <a:pt x="1178" y="6"/>
                  </a:lnTo>
                  <a:lnTo>
                    <a:pt x="1174" y="8"/>
                  </a:lnTo>
                  <a:lnTo>
                    <a:pt x="1178" y="6"/>
                  </a:lnTo>
                  <a:lnTo>
                    <a:pt x="1178" y="6"/>
                  </a:lnTo>
                  <a:lnTo>
                    <a:pt x="1178" y="6"/>
                  </a:lnTo>
                  <a:lnTo>
                    <a:pt x="1170" y="4"/>
                  </a:lnTo>
                  <a:lnTo>
                    <a:pt x="1158" y="6"/>
                  </a:lnTo>
                  <a:lnTo>
                    <a:pt x="1162" y="6"/>
                  </a:lnTo>
                  <a:lnTo>
                    <a:pt x="1162" y="6"/>
                  </a:lnTo>
                  <a:lnTo>
                    <a:pt x="1138" y="6"/>
                  </a:lnTo>
                  <a:lnTo>
                    <a:pt x="1138" y="6"/>
                  </a:lnTo>
                  <a:lnTo>
                    <a:pt x="1138" y="6"/>
                  </a:lnTo>
                  <a:lnTo>
                    <a:pt x="1112" y="6"/>
                  </a:lnTo>
                  <a:lnTo>
                    <a:pt x="1112" y="6"/>
                  </a:lnTo>
                  <a:lnTo>
                    <a:pt x="1116" y="6"/>
                  </a:lnTo>
                  <a:lnTo>
                    <a:pt x="1116" y="6"/>
                  </a:lnTo>
                  <a:lnTo>
                    <a:pt x="1116" y="6"/>
                  </a:lnTo>
                  <a:lnTo>
                    <a:pt x="1112" y="6"/>
                  </a:lnTo>
                  <a:lnTo>
                    <a:pt x="1108" y="6"/>
                  </a:lnTo>
                  <a:lnTo>
                    <a:pt x="1108" y="6"/>
                  </a:lnTo>
                  <a:lnTo>
                    <a:pt x="1100" y="4"/>
                  </a:lnTo>
                  <a:lnTo>
                    <a:pt x="1108" y="6"/>
                  </a:lnTo>
                  <a:lnTo>
                    <a:pt x="1108" y="6"/>
                  </a:lnTo>
                  <a:lnTo>
                    <a:pt x="1092" y="6"/>
                  </a:lnTo>
                  <a:lnTo>
                    <a:pt x="1096" y="4"/>
                  </a:lnTo>
                  <a:lnTo>
                    <a:pt x="1096" y="4"/>
                  </a:lnTo>
                  <a:lnTo>
                    <a:pt x="1072" y="4"/>
                  </a:lnTo>
                  <a:lnTo>
                    <a:pt x="1072" y="8"/>
                  </a:lnTo>
                  <a:lnTo>
                    <a:pt x="1072" y="8"/>
                  </a:lnTo>
                  <a:lnTo>
                    <a:pt x="1064" y="6"/>
                  </a:lnTo>
                  <a:lnTo>
                    <a:pt x="1060" y="6"/>
                  </a:lnTo>
                  <a:lnTo>
                    <a:pt x="1056" y="6"/>
                  </a:lnTo>
                  <a:lnTo>
                    <a:pt x="1056" y="6"/>
                  </a:lnTo>
                  <a:lnTo>
                    <a:pt x="1036" y="6"/>
                  </a:lnTo>
                  <a:lnTo>
                    <a:pt x="1036" y="6"/>
                  </a:lnTo>
                  <a:lnTo>
                    <a:pt x="1052" y="4"/>
                  </a:lnTo>
                  <a:lnTo>
                    <a:pt x="1052" y="4"/>
                  </a:lnTo>
                  <a:lnTo>
                    <a:pt x="1036" y="6"/>
                  </a:lnTo>
                  <a:lnTo>
                    <a:pt x="1044" y="4"/>
                  </a:lnTo>
                  <a:lnTo>
                    <a:pt x="1044" y="4"/>
                  </a:lnTo>
                  <a:lnTo>
                    <a:pt x="1022" y="8"/>
                  </a:lnTo>
                  <a:lnTo>
                    <a:pt x="1022" y="8"/>
                  </a:lnTo>
                  <a:lnTo>
                    <a:pt x="1020" y="4"/>
                  </a:lnTo>
                  <a:lnTo>
                    <a:pt x="1010" y="6"/>
                  </a:lnTo>
                  <a:lnTo>
                    <a:pt x="994" y="6"/>
                  </a:lnTo>
                  <a:lnTo>
                    <a:pt x="994" y="6"/>
                  </a:lnTo>
                  <a:lnTo>
                    <a:pt x="946" y="6"/>
                  </a:lnTo>
                  <a:lnTo>
                    <a:pt x="946" y="6"/>
                  </a:lnTo>
                  <a:lnTo>
                    <a:pt x="946" y="6"/>
                  </a:lnTo>
                  <a:lnTo>
                    <a:pt x="946" y="6"/>
                  </a:lnTo>
                  <a:lnTo>
                    <a:pt x="942" y="6"/>
                  </a:lnTo>
                  <a:lnTo>
                    <a:pt x="942" y="6"/>
                  </a:lnTo>
                  <a:lnTo>
                    <a:pt x="934" y="6"/>
                  </a:lnTo>
                  <a:lnTo>
                    <a:pt x="922" y="6"/>
                  </a:lnTo>
                  <a:lnTo>
                    <a:pt x="922" y="6"/>
                  </a:lnTo>
                  <a:lnTo>
                    <a:pt x="922" y="6"/>
                  </a:lnTo>
                  <a:lnTo>
                    <a:pt x="926" y="4"/>
                  </a:lnTo>
                  <a:lnTo>
                    <a:pt x="926" y="4"/>
                  </a:lnTo>
                  <a:lnTo>
                    <a:pt x="918" y="2"/>
                  </a:lnTo>
                  <a:lnTo>
                    <a:pt x="918" y="2"/>
                  </a:lnTo>
                  <a:lnTo>
                    <a:pt x="910" y="4"/>
                  </a:lnTo>
                  <a:lnTo>
                    <a:pt x="914" y="2"/>
                  </a:lnTo>
                  <a:lnTo>
                    <a:pt x="914" y="2"/>
                  </a:lnTo>
                  <a:lnTo>
                    <a:pt x="902" y="4"/>
                  </a:lnTo>
                  <a:lnTo>
                    <a:pt x="890" y="2"/>
                  </a:lnTo>
                  <a:lnTo>
                    <a:pt x="898" y="2"/>
                  </a:lnTo>
                  <a:lnTo>
                    <a:pt x="898" y="2"/>
                  </a:lnTo>
                  <a:lnTo>
                    <a:pt x="882" y="4"/>
                  </a:lnTo>
                  <a:lnTo>
                    <a:pt x="868" y="6"/>
                  </a:lnTo>
                  <a:lnTo>
                    <a:pt x="868" y="6"/>
                  </a:lnTo>
                  <a:lnTo>
                    <a:pt x="862" y="2"/>
                  </a:lnTo>
                  <a:lnTo>
                    <a:pt x="866" y="2"/>
                  </a:lnTo>
                  <a:lnTo>
                    <a:pt x="866" y="2"/>
                  </a:lnTo>
                  <a:lnTo>
                    <a:pt x="844" y="2"/>
                  </a:lnTo>
                  <a:lnTo>
                    <a:pt x="820" y="6"/>
                  </a:lnTo>
                  <a:lnTo>
                    <a:pt x="820" y="2"/>
                  </a:lnTo>
                  <a:lnTo>
                    <a:pt x="820" y="2"/>
                  </a:lnTo>
                  <a:lnTo>
                    <a:pt x="812" y="4"/>
                  </a:lnTo>
                  <a:lnTo>
                    <a:pt x="812" y="4"/>
                  </a:lnTo>
                  <a:lnTo>
                    <a:pt x="812" y="4"/>
                  </a:lnTo>
                  <a:lnTo>
                    <a:pt x="812" y="4"/>
                  </a:lnTo>
                  <a:lnTo>
                    <a:pt x="800" y="6"/>
                  </a:lnTo>
                  <a:lnTo>
                    <a:pt x="804" y="4"/>
                  </a:lnTo>
                  <a:lnTo>
                    <a:pt x="804" y="4"/>
                  </a:lnTo>
                  <a:lnTo>
                    <a:pt x="784" y="4"/>
                  </a:lnTo>
                  <a:lnTo>
                    <a:pt x="770" y="6"/>
                  </a:lnTo>
                  <a:lnTo>
                    <a:pt x="770" y="6"/>
                  </a:lnTo>
                  <a:lnTo>
                    <a:pt x="760" y="4"/>
                  </a:lnTo>
                  <a:lnTo>
                    <a:pt x="748" y="2"/>
                  </a:lnTo>
                  <a:lnTo>
                    <a:pt x="748" y="2"/>
                  </a:lnTo>
                  <a:lnTo>
                    <a:pt x="748" y="2"/>
                  </a:lnTo>
                  <a:lnTo>
                    <a:pt x="702" y="6"/>
                  </a:lnTo>
                  <a:lnTo>
                    <a:pt x="702" y="6"/>
                  </a:lnTo>
                  <a:lnTo>
                    <a:pt x="682" y="4"/>
                  </a:lnTo>
                  <a:lnTo>
                    <a:pt x="654" y="2"/>
                  </a:lnTo>
                  <a:lnTo>
                    <a:pt x="654" y="2"/>
                  </a:lnTo>
                  <a:lnTo>
                    <a:pt x="652" y="6"/>
                  </a:lnTo>
                  <a:lnTo>
                    <a:pt x="652" y="6"/>
                  </a:lnTo>
                  <a:lnTo>
                    <a:pt x="644" y="6"/>
                  </a:lnTo>
                  <a:lnTo>
                    <a:pt x="638" y="4"/>
                  </a:lnTo>
                  <a:lnTo>
                    <a:pt x="642" y="4"/>
                  </a:lnTo>
                  <a:lnTo>
                    <a:pt x="642" y="4"/>
                  </a:lnTo>
                  <a:lnTo>
                    <a:pt x="624" y="2"/>
                  </a:lnTo>
                  <a:lnTo>
                    <a:pt x="624" y="6"/>
                  </a:lnTo>
                  <a:lnTo>
                    <a:pt x="624" y="6"/>
                  </a:lnTo>
                  <a:lnTo>
                    <a:pt x="596" y="2"/>
                  </a:lnTo>
                  <a:lnTo>
                    <a:pt x="572" y="2"/>
                  </a:lnTo>
                  <a:lnTo>
                    <a:pt x="560" y="4"/>
                  </a:lnTo>
                  <a:lnTo>
                    <a:pt x="560" y="4"/>
                  </a:lnTo>
                  <a:lnTo>
                    <a:pt x="560" y="4"/>
                  </a:lnTo>
                  <a:lnTo>
                    <a:pt x="528" y="2"/>
                  </a:lnTo>
                  <a:lnTo>
                    <a:pt x="532" y="2"/>
                  </a:lnTo>
                  <a:lnTo>
                    <a:pt x="532" y="2"/>
                  </a:lnTo>
                  <a:lnTo>
                    <a:pt x="524" y="2"/>
                  </a:lnTo>
                  <a:lnTo>
                    <a:pt x="518" y="8"/>
                  </a:lnTo>
                  <a:lnTo>
                    <a:pt x="514" y="4"/>
                  </a:lnTo>
                  <a:lnTo>
                    <a:pt x="514" y="4"/>
                  </a:lnTo>
                  <a:lnTo>
                    <a:pt x="494" y="4"/>
                  </a:lnTo>
                  <a:lnTo>
                    <a:pt x="474" y="2"/>
                  </a:lnTo>
                  <a:lnTo>
                    <a:pt x="474" y="2"/>
                  </a:lnTo>
                  <a:lnTo>
                    <a:pt x="478" y="2"/>
                  </a:lnTo>
                  <a:lnTo>
                    <a:pt x="478" y="2"/>
                  </a:lnTo>
                  <a:lnTo>
                    <a:pt x="466" y="4"/>
                  </a:lnTo>
                  <a:lnTo>
                    <a:pt x="458" y="6"/>
                  </a:lnTo>
                  <a:lnTo>
                    <a:pt x="458" y="6"/>
                  </a:lnTo>
                  <a:lnTo>
                    <a:pt x="450" y="2"/>
                  </a:lnTo>
                  <a:lnTo>
                    <a:pt x="434" y="6"/>
                  </a:lnTo>
                  <a:lnTo>
                    <a:pt x="438" y="4"/>
                  </a:lnTo>
                  <a:lnTo>
                    <a:pt x="438" y="4"/>
                  </a:lnTo>
                  <a:lnTo>
                    <a:pt x="424" y="8"/>
                  </a:lnTo>
                  <a:lnTo>
                    <a:pt x="424" y="8"/>
                  </a:lnTo>
                  <a:lnTo>
                    <a:pt x="424" y="8"/>
                  </a:lnTo>
                  <a:lnTo>
                    <a:pt x="424" y="8"/>
                  </a:lnTo>
                  <a:lnTo>
                    <a:pt x="424" y="8"/>
                  </a:lnTo>
                  <a:lnTo>
                    <a:pt x="412" y="6"/>
                  </a:lnTo>
                  <a:lnTo>
                    <a:pt x="414" y="4"/>
                  </a:lnTo>
                  <a:lnTo>
                    <a:pt x="414" y="4"/>
                  </a:lnTo>
                  <a:lnTo>
                    <a:pt x="404" y="6"/>
                  </a:lnTo>
                  <a:lnTo>
                    <a:pt x="404" y="6"/>
                  </a:lnTo>
                  <a:lnTo>
                    <a:pt x="392" y="4"/>
                  </a:lnTo>
                  <a:lnTo>
                    <a:pt x="392" y="4"/>
                  </a:lnTo>
                  <a:lnTo>
                    <a:pt x="380" y="6"/>
                  </a:lnTo>
                  <a:lnTo>
                    <a:pt x="380" y="6"/>
                  </a:lnTo>
                  <a:lnTo>
                    <a:pt x="384" y="6"/>
                  </a:lnTo>
                  <a:lnTo>
                    <a:pt x="384" y="6"/>
                  </a:lnTo>
                  <a:lnTo>
                    <a:pt x="360" y="6"/>
                  </a:lnTo>
                  <a:lnTo>
                    <a:pt x="356" y="6"/>
                  </a:lnTo>
                  <a:lnTo>
                    <a:pt x="356" y="6"/>
                  </a:lnTo>
                  <a:lnTo>
                    <a:pt x="372" y="8"/>
                  </a:lnTo>
                  <a:lnTo>
                    <a:pt x="372" y="8"/>
                  </a:lnTo>
                  <a:lnTo>
                    <a:pt x="372" y="4"/>
                  </a:lnTo>
                  <a:lnTo>
                    <a:pt x="368" y="4"/>
                  </a:lnTo>
                  <a:lnTo>
                    <a:pt x="372" y="4"/>
                  </a:lnTo>
                  <a:lnTo>
                    <a:pt x="372" y="4"/>
                  </a:lnTo>
                  <a:lnTo>
                    <a:pt x="348" y="4"/>
                  </a:lnTo>
                  <a:lnTo>
                    <a:pt x="348" y="4"/>
                  </a:lnTo>
                  <a:lnTo>
                    <a:pt x="348" y="4"/>
                  </a:lnTo>
                  <a:lnTo>
                    <a:pt x="344" y="4"/>
                  </a:lnTo>
                  <a:lnTo>
                    <a:pt x="336" y="6"/>
                  </a:lnTo>
                  <a:lnTo>
                    <a:pt x="336" y="6"/>
                  </a:lnTo>
                  <a:lnTo>
                    <a:pt x="324" y="4"/>
                  </a:lnTo>
                  <a:lnTo>
                    <a:pt x="324" y="4"/>
                  </a:lnTo>
                  <a:lnTo>
                    <a:pt x="324" y="4"/>
                  </a:lnTo>
                  <a:lnTo>
                    <a:pt x="324" y="8"/>
                  </a:lnTo>
                  <a:lnTo>
                    <a:pt x="324" y="8"/>
                  </a:lnTo>
                  <a:lnTo>
                    <a:pt x="328" y="6"/>
                  </a:lnTo>
                  <a:lnTo>
                    <a:pt x="328" y="6"/>
                  </a:lnTo>
                  <a:lnTo>
                    <a:pt x="328" y="6"/>
                  </a:lnTo>
                  <a:lnTo>
                    <a:pt x="340" y="4"/>
                  </a:lnTo>
                  <a:lnTo>
                    <a:pt x="340" y="4"/>
                  </a:lnTo>
                  <a:lnTo>
                    <a:pt x="328" y="6"/>
                  </a:lnTo>
                  <a:lnTo>
                    <a:pt x="324" y="8"/>
                  </a:lnTo>
                  <a:lnTo>
                    <a:pt x="324" y="8"/>
                  </a:lnTo>
                  <a:lnTo>
                    <a:pt x="308" y="6"/>
                  </a:lnTo>
                  <a:lnTo>
                    <a:pt x="308" y="6"/>
                  </a:lnTo>
                  <a:lnTo>
                    <a:pt x="290" y="6"/>
                  </a:lnTo>
                  <a:lnTo>
                    <a:pt x="274" y="8"/>
                  </a:lnTo>
                  <a:lnTo>
                    <a:pt x="274" y="8"/>
                  </a:lnTo>
                  <a:lnTo>
                    <a:pt x="270" y="4"/>
                  </a:lnTo>
                  <a:lnTo>
                    <a:pt x="278" y="4"/>
                  </a:lnTo>
                  <a:lnTo>
                    <a:pt x="278" y="4"/>
                  </a:lnTo>
                  <a:lnTo>
                    <a:pt x="254" y="6"/>
                  </a:lnTo>
                  <a:lnTo>
                    <a:pt x="254" y="6"/>
                  </a:lnTo>
                  <a:lnTo>
                    <a:pt x="254" y="6"/>
                  </a:lnTo>
                  <a:lnTo>
                    <a:pt x="250" y="8"/>
                  </a:lnTo>
                  <a:lnTo>
                    <a:pt x="250" y="4"/>
                  </a:lnTo>
                  <a:lnTo>
                    <a:pt x="250" y="4"/>
                  </a:lnTo>
                  <a:lnTo>
                    <a:pt x="234" y="6"/>
                  </a:lnTo>
                  <a:lnTo>
                    <a:pt x="222" y="4"/>
                  </a:lnTo>
                  <a:lnTo>
                    <a:pt x="206" y="6"/>
                  </a:lnTo>
                  <a:lnTo>
                    <a:pt x="190" y="6"/>
                  </a:lnTo>
                  <a:lnTo>
                    <a:pt x="196" y="8"/>
                  </a:lnTo>
                  <a:lnTo>
                    <a:pt x="196" y="8"/>
                  </a:lnTo>
                  <a:lnTo>
                    <a:pt x="156" y="8"/>
                  </a:lnTo>
                  <a:lnTo>
                    <a:pt x="112" y="6"/>
                  </a:lnTo>
                  <a:lnTo>
                    <a:pt x="112" y="6"/>
                  </a:lnTo>
                  <a:lnTo>
                    <a:pt x="100" y="8"/>
                  </a:lnTo>
                  <a:lnTo>
                    <a:pt x="96" y="4"/>
                  </a:lnTo>
                  <a:lnTo>
                    <a:pt x="88" y="6"/>
                  </a:lnTo>
                  <a:lnTo>
                    <a:pt x="88" y="6"/>
                  </a:lnTo>
                  <a:lnTo>
                    <a:pt x="74" y="8"/>
                  </a:lnTo>
                  <a:lnTo>
                    <a:pt x="58" y="8"/>
                  </a:lnTo>
                  <a:lnTo>
                    <a:pt x="58" y="8"/>
                  </a:lnTo>
                  <a:lnTo>
                    <a:pt x="58" y="8"/>
                  </a:lnTo>
                  <a:lnTo>
                    <a:pt x="42" y="6"/>
                  </a:lnTo>
                  <a:lnTo>
                    <a:pt x="38" y="6"/>
                  </a:lnTo>
                  <a:lnTo>
                    <a:pt x="38" y="6"/>
                  </a:lnTo>
                  <a:lnTo>
                    <a:pt x="26" y="8"/>
                  </a:lnTo>
                  <a:lnTo>
                    <a:pt x="26" y="8"/>
                  </a:lnTo>
                  <a:lnTo>
                    <a:pt x="22" y="6"/>
                  </a:lnTo>
                  <a:lnTo>
                    <a:pt x="14" y="6"/>
                  </a:lnTo>
                  <a:lnTo>
                    <a:pt x="14" y="6"/>
                  </a:lnTo>
                  <a:lnTo>
                    <a:pt x="2" y="8"/>
                  </a:lnTo>
                  <a:lnTo>
                    <a:pt x="2" y="8"/>
                  </a:lnTo>
                  <a:lnTo>
                    <a:pt x="6" y="8"/>
                  </a:lnTo>
                  <a:lnTo>
                    <a:pt x="2" y="8"/>
                  </a:lnTo>
                  <a:lnTo>
                    <a:pt x="2" y="8"/>
                  </a:lnTo>
                  <a:lnTo>
                    <a:pt x="0" y="12"/>
                  </a:lnTo>
                  <a:lnTo>
                    <a:pt x="8" y="16"/>
                  </a:lnTo>
                  <a:lnTo>
                    <a:pt x="20" y="14"/>
                  </a:lnTo>
                  <a:lnTo>
                    <a:pt x="20" y="14"/>
                  </a:lnTo>
                  <a:lnTo>
                    <a:pt x="12" y="14"/>
                  </a:lnTo>
                  <a:lnTo>
                    <a:pt x="12" y="14"/>
                  </a:lnTo>
                  <a:lnTo>
                    <a:pt x="22" y="12"/>
                  </a:lnTo>
                  <a:lnTo>
                    <a:pt x="28" y="16"/>
                  </a:lnTo>
                  <a:lnTo>
                    <a:pt x="34" y="10"/>
                  </a:lnTo>
                  <a:lnTo>
                    <a:pt x="34" y="10"/>
                  </a:lnTo>
                  <a:lnTo>
                    <a:pt x="36" y="14"/>
                  </a:lnTo>
                  <a:lnTo>
                    <a:pt x="36" y="14"/>
                  </a:lnTo>
                  <a:lnTo>
                    <a:pt x="36" y="14"/>
                  </a:lnTo>
                  <a:lnTo>
                    <a:pt x="36" y="14"/>
                  </a:lnTo>
                  <a:lnTo>
                    <a:pt x="36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46" y="12"/>
                  </a:lnTo>
                  <a:lnTo>
                    <a:pt x="46" y="12"/>
                  </a:lnTo>
                  <a:lnTo>
                    <a:pt x="42" y="14"/>
                  </a:lnTo>
                  <a:lnTo>
                    <a:pt x="42" y="14"/>
                  </a:lnTo>
                  <a:lnTo>
                    <a:pt x="58" y="12"/>
                  </a:lnTo>
                  <a:lnTo>
                    <a:pt x="58" y="12"/>
                  </a:lnTo>
                  <a:lnTo>
                    <a:pt x="66" y="14"/>
                  </a:lnTo>
                  <a:lnTo>
                    <a:pt x="70" y="14"/>
                  </a:lnTo>
                  <a:lnTo>
                    <a:pt x="70" y="14"/>
                  </a:lnTo>
                  <a:lnTo>
                    <a:pt x="82" y="12"/>
                  </a:lnTo>
                  <a:lnTo>
                    <a:pt x="82" y="12"/>
                  </a:lnTo>
                  <a:lnTo>
                    <a:pt x="82" y="16"/>
                  </a:lnTo>
                  <a:lnTo>
                    <a:pt x="86" y="14"/>
                  </a:lnTo>
                  <a:lnTo>
                    <a:pt x="94" y="16"/>
                  </a:lnTo>
                  <a:lnTo>
                    <a:pt x="94" y="16"/>
                  </a:lnTo>
                  <a:lnTo>
                    <a:pt x="106" y="16"/>
                  </a:lnTo>
                  <a:lnTo>
                    <a:pt x="122" y="12"/>
                  </a:lnTo>
                  <a:lnTo>
                    <a:pt x="118" y="14"/>
                  </a:lnTo>
                  <a:lnTo>
                    <a:pt x="118" y="14"/>
                  </a:lnTo>
                  <a:lnTo>
                    <a:pt x="130" y="16"/>
                  </a:lnTo>
                  <a:lnTo>
                    <a:pt x="130" y="16"/>
                  </a:lnTo>
                  <a:lnTo>
                    <a:pt x="142" y="14"/>
                  </a:lnTo>
                  <a:lnTo>
                    <a:pt x="142" y="14"/>
                  </a:lnTo>
                  <a:lnTo>
                    <a:pt x="144" y="12"/>
                  </a:lnTo>
                  <a:lnTo>
                    <a:pt x="142" y="14"/>
                  </a:lnTo>
                  <a:lnTo>
                    <a:pt x="142" y="18"/>
                  </a:lnTo>
                  <a:lnTo>
                    <a:pt x="142" y="18"/>
                  </a:lnTo>
                  <a:lnTo>
                    <a:pt x="144" y="12"/>
                  </a:lnTo>
                  <a:lnTo>
                    <a:pt x="148" y="12"/>
                  </a:lnTo>
                  <a:lnTo>
                    <a:pt x="148" y="12"/>
                  </a:lnTo>
                  <a:lnTo>
                    <a:pt x="154" y="16"/>
                  </a:lnTo>
                  <a:lnTo>
                    <a:pt x="154" y="16"/>
                  </a:lnTo>
                  <a:lnTo>
                    <a:pt x="158" y="14"/>
                  </a:lnTo>
                  <a:lnTo>
                    <a:pt x="164" y="14"/>
                  </a:lnTo>
                  <a:lnTo>
                    <a:pt x="164" y="14"/>
                  </a:lnTo>
                  <a:lnTo>
                    <a:pt x="168" y="12"/>
                  </a:lnTo>
                  <a:lnTo>
                    <a:pt x="172" y="16"/>
                  </a:lnTo>
                  <a:lnTo>
                    <a:pt x="172" y="16"/>
                  </a:lnTo>
                  <a:lnTo>
                    <a:pt x="172" y="16"/>
                  </a:lnTo>
                  <a:lnTo>
                    <a:pt x="172" y="16"/>
                  </a:lnTo>
                  <a:lnTo>
                    <a:pt x="170" y="16"/>
                  </a:lnTo>
                  <a:lnTo>
                    <a:pt x="170" y="16"/>
                  </a:lnTo>
                  <a:lnTo>
                    <a:pt x="170" y="16"/>
                  </a:lnTo>
                  <a:close/>
                </a:path>
              </a:pathLst>
            </a:custGeom>
            <a:solidFill>
              <a:srgbClr val="E37A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7" name="テキスト ボックス 6"/>
          <p:cNvSpPr txBox="1"/>
          <p:nvPr/>
        </p:nvSpPr>
        <p:spPr>
          <a:xfrm>
            <a:off x="425453" y="7548396"/>
            <a:ext cx="41072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この料理のポイント・がんばったところ</a:t>
            </a:r>
          </a:p>
        </p:txBody>
      </p:sp>
      <p:grpSp>
        <p:nvGrpSpPr>
          <p:cNvPr id="8" name="グループ化 7"/>
          <p:cNvGrpSpPr/>
          <p:nvPr/>
        </p:nvGrpSpPr>
        <p:grpSpPr>
          <a:xfrm>
            <a:off x="456404" y="422523"/>
            <a:ext cx="2326688" cy="776933"/>
            <a:chOff x="-2733087" y="1844215"/>
            <a:chExt cx="2326688" cy="776933"/>
          </a:xfrm>
        </p:grpSpPr>
        <p:pic>
          <p:nvPicPr>
            <p:cNvPr id="9" name="図 8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733087" y="1844215"/>
              <a:ext cx="2326688" cy="776933"/>
            </a:xfrm>
            <a:prstGeom prst="rect">
              <a:avLst/>
            </a:prstGeom>
          </p:spPr>
        </p:pic>
        <p:sp>
          <p:nvSpPr>
            <p:cNvPr id="10" name="テキスト ボックス 9"/>
            <p:cNvSpPr txBox="1"/>
            <p:nvPr userDrawn="1"/>
          </p:nvSpPr>
          <p:spPr>
            <a:xfrm>
              <a:off x="-2673350" y="1947738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b="0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メ</a:t>
              </a:r>
            </a:p>
          </p:txBody>
        </p:sp>
        <p:sp>
          <p:nvSpPr>
            <p:cNvPr id="11" name="テキスト ボックス 10"/>
            <p:cNvSpPr txBox="1"/>
            <p:nvPr userDrawn="1"/>
          </p:nvSpPr>
          <p:spPr>
            <a:xfrm>
              <a:off x="-2114820" y="2087438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b="0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ニ</a:t>
              </a:r>
            </a:p>
          </p:txBody>
        </p:sp>
        <p:sp>
          <p:nvSpPr>
            <p:cNvPr id="12" name="テキスト ボックス 11"/>
            <p:cNvSpPr txBox="1"/>
            <p:nvPr userDrawn="1"/>
          </p:nvSpPr>
          <p:spPr>
            <a:xfrm>
              <a:off x="-1506832" y="1952376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b="0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ュ</a:t>
              </a:r>
            </a:p>
          </p:txBody>
        </p:sp>
        <p:sp>
          <p:nvSpPr>
            <p:cNvPr id="13" name="テキスト ボックス 12"/>
            <p:cNvSpPr txBox="1"/>
            <p:nvPr userDrawn="1"/>
          </p:nvSpPr>
          <p:spPr>
            <a:xfrm>
              <a:off x="-956616" y="2052648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b="0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ー</a:t>
              </a:r>
            </a:p>
          </p:txBody>
        </p:sp>
      </p:grpSp>
      <p:grpSp>
        <p:nvGrpSpPr>
          <p:cNvPr id="14" name="Group 20"/>
          <p:cNvGrpSpPr>
            <a:grpSpLocks noChangeAspect="1"/>
          </p:cNvGrpSpPr>
          <p:nvPr/>
        </p:nvGrpSpPr>
        <p:grpSpPr bwMode="auto">
          <a:xfrm>
            <a:off x="2898637" y="446427"/>
            <a:ext cx="4111763" cy="680984"/>
            <a:chOff x="1101" y="2981"/>
            <a:chExt cx="2560" cy="770"/>
          </a:xfrm>
        </p:grpSpPr>
        <p:sp>
          <p:nvSpPr>
            <p:cNvPr id="15" name="Line 21"/>
            <p:cNvSpPr>
              <a:spLocks noChangeShapeType="1"/>
            </p:cNvSpPr>
            <p:nvPr userDrawn="1"/>
          </p:nvSpPr>
          <p:spPr bwMode="auto">
            <a:xfrm>
              <a:off x="1101" y="2981"/>
              <a:ext cx="2560" cy="0"/>
            </a:xfrm>
            <a:prstGeom prst="line">
              <a:avLst/>
            </a:prstGeom>
            <a:noFill/>
            <a:ln w="19050">
              <a:solidFill>
                <a:schemeClr val="accent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16" name="Line 22"/>
            <p:cNvSpPr>
              <a:spLocks noChangeShapeType="1"/>
            </p:cNvSpPr>
            <p:nvPr userDrawn="1"/>
          </p:nvSpPr>
          <p:spPr bwMode="auto">
            <a:xfrm>
              <a:off x="1101" y="3047"/>
              <a:ext cx="2560" cy="0"/>
            </a:xfrm>
            <a:prstGeom prst="line">
              <a:avLst/>
            </a:prstGeom>
            <a:noFill/>
            <a:ln w="6350">
              <a:solidFill>
                <a:schemeClr val="accent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17" name="Line 23"/>
            <p:cNvSpPr>
              <a:spLocks noChangeShapeType="1"/>
            </p:cNvSpPr>
            <p:nvPr userDrawn="1"/>
          </p:nvSpPr>
          <p:spPr bwMode="auto">
            <a:xfrm flipH="1">
              <a:off x="1101" y="3751"/>
              <a:ext cx="2560" cy="0"/>
            </a:xfrm>
            <a:prstGeom prst="line">
              <a:avLst/>
            </a:prstGeom>
            <a:noFill/>
            <a:ln w="19050">
              <a:solidFill>
                <a:schemeClr val="accent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18" name="Line 24"/>
            <p:cNvSpPr>
              <a:spLocks noChangeShapeType="1"/>
            </p:cNvSpPr>
            <p:nvPr userDrawn="1"/>
          </p:nvSpPr>
          <p:spPr bwMode="auto">
            <a:xfrm flipH="1">
              <a:off x="1101" y="3685"/>
              <a:ext cx="2560" cy="0"/>
            </a:xfrm>
            <a:prstGeom prst="line">
              <a:avLst/>
            </a:prstGeom>
            <a:noFill/>
            <a:ln w="6350">
              <a:solidFill>
                <a:schemeClr val="accent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</p:grpSp>
      <p:grpSp>
        <p:nvGrpSpPr>
          <p:cNvPr id="26" name="Group 4"/>
          <p:cNvGrpSpPr>
            <a:grpSpLocks noChangeAspect="1"/>
          </p:cNvGrpSpPr>
          <p:nvPr/>
        </p:nvGrpSpPr>
        <p:grpSpPr bwMode="auto">
          <a:xfrm>
            <a:off x="6347769" y="9125255"/>
            <a:ext cx="447676" cy="734853"/>
            <a:chOff x="-1514" y="1222"/>
            <a:chExt cx="781" cy="1282"/>
          </a:xfrm>
          <a:solidFill>
            <a:srgbClr val="FFDD71"/>
          </a:solidFill>
        </p:grpSpPr>
        <p:sp>
          <p:nvSpPr>
            <p:cNvPr id="27" name="Freeform 5"/>
            <p:cNvSpPr>
              <a:spLocks/>
            </p:cNvSpPr>
            <p:nvPr userDrawn="1"/>
          </p:nvSpPr>
          <p:spPr bwMode="auto">
            <a:xfrm>
              <a:off x="-1514" y="1222"/>
              <a:ext cx="296" cy="1282"/>
            </a:xfrm>
            <a:custGeom>
              <a:avLst/>
              <a:gdLst>
                <a:gd name="T0" fmla="*/ 156 w 296"/>
                <a:gd name="T1" fmla="*/ 4 h 1282"/>
                <a:gd name="T2" fmla="*/ 170 w 296"/>
                <a:gd name="T3" fmla="*/ 32 h 1282"/>
                <a:gd name="T4" fmla="*/ 178 w 296"/>
                <a:gd name="T5" fmla="*/ 192 h 1282"/>
                <a:gd name="T6" fmla="*/ 186 w 296"/>
                <a:gd name="T7" fmla="*/ 238 h 1282"/>
                <a:gd name="T8" fmla="*/ 206 w 296"/>
                <a:gd name="T9" fmla="*/ 244 h 1282"/>
                <a:gd name="T10" fmla="*/ 226 w 296"/>
                <a:gd name="T11" fmla="*/ 234 h 1282"/>
                <a:gd name="T12" fmla="*/ 236 w 296"/>
                <a:gd name="T13" fmla="*/ 120 h 1282"/>
                <a:gd name="T14" fmla="*/ 244 w 296"/>
                <a:gd name="T15" fmla="*/ 8 h 1282"/>
                <a:gd name="T16" fmla="*/ 252 w 296"/>
                <a:gd name="T17" fmla="*/ 0 h 1282"/>
                <a:gd name="T18" fmla="*/ 270 w 296"/>
                <a:gd name="T19" fmla="*/ 4 h 1282"/>
                <a:gd name="T20" fmla="*/ 278 w 296"/>
                <a:gd name="T21" fmla="*/ 26 h 1282"/>
                <a:gd name="T22" fmla="*/ 296 w 296"/>
                <a:gd name="T23" fmla="*/ 182 h 1282"/>
                <a:gd name="T24" fmla="*/ 294 w 296"/>
                <a:gd name="T25" fmla="*/ 240 h 1282"/>
                <a:gd name="T26" fmla="*/ 280 w 296"/>
                <a:gd name="T27" fmla="*/ 330 h 1282"/>
                <a:gd name="T28" fmla="*/ 250 w 296"/>
                <a:gd name="T29" fmla="*/ 390 h 1282"/>
                <a:gd name="T30" fmla="*/ 224 w 296"/>
                <a:gd name="T31" fmla="*/ 418 h 1282"/>
                <a:gd name="T32" fmla="*/ 198 w 296"/>
                <a:gd name="T33" fmla="*/ 486 h 1282"/>
                <a:gd name="T34" fmla="*/ 200 w 296"/>
                <a:gd name="T35" fmla="*/ 616 h 1282"/>
                <a:gd name="T36" fmla="*/ 220 w 296"/>
                <a:gd name="T37" fmla="*/ 850 h 1282"/>
                <a:gd name="T38" fmla="*/ 236 w 296"/>
                <a:gd name="T39" fmla="*/ 1094 h 1282"/>
                <a:gd name="T40" fmla="*/ 228 w 296"/>
                <a:gd name="T41" fmla="*/ 1174 h 1282"/>
                <a:gd name="T42" fmla="*/ 200 w 296"/>
                <a:gd name="T43" fmla="*/ 1254 h 1282"/>
                <a:gd name="T44" fmla="*/ 178 w 296"/>
                <a:gd name="T45" fmla="*/ 1274 h 1282"/>
                <a:gd name="T46" fmla="*/ 152 w 296"/>
                <a:gd name="T47" fmla="*/ 1282 h 1282"/>
                <a:gd name="T48" fmla="*/ 134 w 296"/>
                <a:gd name="T49" fmla="*/ 1280 h 1282"/>
                <a:gd name="T50" fmla="*/ 110 w 296"/>
                <a:gd name="T51" fmla="*/ 1270 h 1282"/>
                <a:gd name="T52" fmla="*/ 84 w 296"/>
                <a:gd name="T53" fmla="*/ 1232 h 1282"/>
                <a:gd name="T54" fmla="*/ 62 w 296"/>
                <a:gd name="T55" fmla="*/ 1136 h 1282"/>
                <a:gd name="T56" fmla="*/ 62 w 296"/>
                <a:gd name="T57" fmla="*/ 1038 h 1282"/>
                <a:gd name="T58" fmla="*/ 86 w 296"/>
                <a:gd name="T59" fmla="*/ 724 h 1282"/>
                <a:gd name="T60" fmla="*/ 100 w 296"/>
                <a:gd name="T61" fmla="*/ 542 h 1282"/>
                <a:gd name="T62" fmla="*/ 94 w 296"/>
                <a:gd name="T63" fmla="*/ 462 h 1282"/>
                <a:gd name="T64" fmla="*/ 52 w 296"/>
                <a:gd name="T65" fmla="*/ 398 h 1282"/>
                <a:gd name="T66" fmla="*/ 38 w 296"/>
                <a:gd name="T67" fmla="*/ 380 h 1282"/>
                <a:gd name="T68" fmla="*/ 8 w 296"/>
                <a:gd name="T69" fmla="*/ 302 h 1282"/>
                <a:gd name="T70" fmla="*/ 0 w 296"/>
                <a:gd name="T71" fmla="*/ 210 h 1282"/>
                <a:gd name="T72" fmla="*/ 4 w 296"/>
                <a:gd name="T73" fmla="*/ 126 h 1282"/>
                <a:gd name="T74" fmla="*/ 20 w 296"/>
                <a:gd name="T75" fmla="*/ 12 h 1282"/>
                <a:gd name="T76" fmla="*/ 30 w 296"/>
                <a:gd name="T77" fmla="*/ 2 h 1282"/>
                <a:gd name="T78" fmla="*/ 46 w 296"/>
                <a:gd name="T79" fmla="*/ 2 h 1282"/>
                <a:gd name="T80" fmla="*/ 52 w 296"/>
                <a:gd name="T81" fmla="*/ 12 h 1282"/>
                <a:gd name="T82" fmla="*/ 68 w 296"/>
                <a:gd name="T83" fmla="*/ 228 h 1282"/>
                <a:gd name="T84" fmla="*/ 74 w 296"/>
                <a:gd name="T85" fmla="*/ 238 h 1282"/>
                <a:gd name="T86" fmla="*/ 96 w 296"/>
                <a:gd name="T87" fmla="*/ 244 h 1282"/>
                <a:gd name="T88" fmla="*/ 112 w 296"/>
                <a:gd name="T89" fmla="*/ 230 h 1282"/>
                <a:gd name="T90" fmla="*/ 120 w 296"/>
                <a:gd name="T91" fmla="*/ 130 h 1282"/>
                <a:gd name="T92" fmla="*/ 128 w 296"/>
                <a:gd name="T93" fmla="*/ 18 h 1282"/>
                <a:gd name="T94" fmla="*/ 148 w 296"/>
                <a:gd name="T95" fmla="*/ 2 h 1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96" h="1282">
                  <a:moveTo>
                    <a:pt x="148" y="2"/>
                  </a:moveTo>
                  <a:lnTo>
                    <a:pt x="148" y="2"/>
                  </a:lnTo>
                  <a:lnTo>
                    <a:pt x="156" y="4"/>
                  </a:lnTo>
                  <a:lnTo>
                    <a:pt x="162" y="8"/>
                  </a:lnTo>
                  <a:lnTo>
                    <a:pt x="168" y="18"/>
                  </a:lnTo>
                  <a:lnTo>
                    <a:pt x="170" y="32"/>
                  </a:lnTo>
                  <a:lnTo>
                    <a:pt x="170" y="32"/>
                  </a:lnTo>
                  <a:lnTo>
                    <a:pt x="176" y="130"/>
                  </a:lnTo>
                  <a:lnTo>
                    <a:pt x="178" y="192"/>
                  </a:lnTo>
                  <a:lnTo>
                    <a:pt x="182" y="230"/>
                  </a:lnTo>
                  <a:lnTo>
                    <a:pt x="182" y="230"/>
                  </a:lnTo>
                  <a:lnTo>
                    <a:pt x="186" y="238"/>
                  </a:lnTo>
                  <a:lnTo>
                    <a:pt x="192" y="242"/>
                  </a:lnTo>
                  <a:lnTo>
                    <a:pt x="198" y="244"/>
                  </a:lnTo>
                  <a:lnTo>
                    <a:pt x="206" y="244"/>
                  </a:lnTo>
                  <a:lnTo>
                    <a:pt x="214" y="242"/>
                  </a:lnTo>
                  <a:lnTo>
                    <a:pt x="222" y="238"/>
                  </a:lnTo>
                  <a:lnTo>
                    <a:pt x="226" y="234"/>
                  </a:lnTo>
                  <a:lnTo>
                    <a:pt x="228" y="228"/>
                  </a:lnTo>
                  <a:lnTo>
                    <a:pt x="228" y="228"/>
                  </a:lnTo>
                  <a:lnTo>
                    <a:pt x="236" y="120"/>
                  </a:lnTo>
                  <a:lnTo>
                    <a:pt x="242" y="12"/>
                  </a:lnTo>
                  <a:lnTo>
                    <a:pt x="242" y="12"/>
                  </a:lnTo>
                  <a:lnTo>
                    <a:pt x="244" y="8"/>
                  </a:lnTo>
                  <a:lnTo>
                    <a:pt x="246" y="4"/>
                  </a:lnTo>
                  <a:lnTo>
                    <a:pt x="248" y="2"/>
                  </a:lnTo>
                  <a:lnTo>
                    <a:pt x="252" y="0"/>
                  </a:lnTo>
                  <a:lnTo>
                    <a:pt x="260" y="0"/>
                  </a:lnTo>
                  <a:lnTo>
                    <a:pt x="266" y="2"/>
                  </a:lnTo>
                  <a:lnTo>
                    <a:pt x="270" y="4"/>
                  </a:lnTo>
                  <a:lnTo>
                    <a:pt x="270" y="4"/>
                  </a:lnTo>
                  <a:lnTo>
                    <a:pt x="274" y="12"/>
                  </a:lnTo>
                  <a:lnTo>
                    <a:pt x="278" y="26"/>
                  </a:lnTo>
                  <a:lnTo>
                    <a:pt x="286" y="70"/>
                  </a:lnTo>
                  <a:lnTo>
                    <a:pt x="292" y="126"/>
                  </a:lnTo>
                  <a:lnTo>
                    <a:pt x="296" y="182"/>
                  </a:lnTo>
                  <a:lnTo>
                    <a:pt x="296" y="182"/>
                  </a:lnTo>
                  <a:lnTo>
                    <a:pt x="296" y="210"/>
                  </a:lnTo>
                  <a:lnTo>
                    <a:pt x="294" y="240"/>
                  </a:lnTo>
                  <a:lnTo>
                    <a:pt x="292" y="272"/>
                  </a:lnTo>
                  <a:lnTo>
                    <a:pt x="286" y="302"/>
                  </a:lnTo>
                  <a:lnTo>
                    <a:pt x="280" y="330"/>
                  </a:lnTo>
                  <a:lnTo>
                    <a:pt x="270" y="356"/>
                  </a:lnTo>
                  <a:lnTo>
                    <a:pt x="258" y="380"/>
                  </a:lnTo>
                  <a:lnTo>
                    <a:pt x="250" y="390"/>
                  </a:lnTo>
                  <a:lnTo>
                    <a:pt x="242" y="398"/>
                  </a:lnTo>
                  <a:lnTo>
                    <a:pt x="242" y="398"/>
                  </a:lnTo>
                  <a:lnTo>
                    <a:pt x="224" y="418"/>
                  </a:lnTo>
                  <a:lnTo>
                    <a:pt x="210" y="440"/>
                  </a:lnTo>
                  <a:lnTo>
                    <a:pt x="202" y="462"/>
                  </a:lnTo>
                  <a:lnTo>
                    <a:pt x="198" y="486"/>
                  </a:lnTo>
                  <a:lnTo>
                    <a:pt x="196" y="512"/>
                  </a:lnTo>
                  <a:lnTo>
                    <a:pt x="196" y="542"/>
                  </a:lnTo>
                  <a:lnTo>
                    <a:pt x="200" y="616"/>
                  </a:lnTo>
                  <a:lnTo>
                    <a:pt x="200" y="616"/>
                  </a:lnTo>
                  <a:lnTo>
                    <a:pt x="208" y="724"/>
                  </a:lnTo>
                  <a:lnTo>
                    <a:pt x="220" y="850"/>
                  </a:lnTo>
                  <a:lnTo>
                    <a:pt x="230" y="978"/>
                  </a:lnTo>
                  <a:lnTo>
                    <a:pt x="234" y="1038"/>
                  </a:lnTo>
                  <a:lnTo>
                    <a:pt x="236" y="1094"/>
                  </a:lnTo>
                  <a:lnTo>
                    <a:pt x="236" y="1094"/>
                  </a:lnTo>
                  <a:lnTo>
                    <a:pt x="234" y="1136"/>
                  </a:lnTo>
                  <a:lnTo>
                    <a:pt x="228" y="1174"/>
                  </a:lnTo>
                  <a:lnTo>
                    <a:pt x="222" y="1206"/>
                  </a:lnTo>
                  <a:lnTo>
                    <a:pt x="212" y="1232"/>
                  </a:lnTo>
                  <a:lnTo>
                    <a:pt x="200" y="1254"/>
                  </a:lnTo>
                  <a:lnTo>
                    <a:pt x="192" y="1262"/>
                  </a:lnTo>
                  <a:lnTo>
                    <a:pt x="186" y="1270"/>
                  </a:lnTo>
                  <a:lnTo>
                    <a:pt x="178" y="1274"/>
                  </a:lnTo>
                  <a:lnTo>
                    <a:pt x="170" y="1278"/>
                  </a:lnTo>
                  <a:lnTo>
                    <a:pt x="162" y="1280"/>
                  </a:lnTo>
                  <a:lnTo>
                    <a:pt x="152" y="1282"/>
                  </a:lnTo>
                  <a:lnTo>
                    <a:pt x="142" y="1282"/>
                  </a:lnTo>
                  <a:lnTo>
                    <a:pt x="142" y="1282"/>
                  </a:lnTo>
                  <a:lnTo>
                    <a:pt x="134" y="1280"/>
                  </a:lnTo>
                  <a:lnTo>
                    <a:pt x="126" y="1278"/>
                  </a:lnTo>
                  <a:lnTo>
                    <a:pt x="118" y="1274"/>
                  </a:lnTo>
                  <a:lnTo>
                    <a:pt x="110" y="1270"/>
                  </a:lnTo>
                  <a:lnTo>
                    <a:pt x="102" y="1262"/>
                  </a:lnTo>
                  <a:lnTo>
                    <a:pt x="96" y="1254"/>
                  </a:lnTo>
                  <a:lnTo>
                    <a:pt x="84" y="1232"/>
                  </a:lnTo>
                  <a:lnTo>
                    <a:pt x="74" y="1206"/>
                  </a:lnTo>
                  <a:lnTo>
                    <a:pt x="66" y="1174"/>
                  </a:lnTo>
                  <a:lnTo>
                    <a:pt x="62" y="1136"/>
                  </a:lnTo>
                  <a:lnTo>
                    <a:pt x="60" y="1094"/>
                  </a:lnTo>
                  <a:lnTo>
                    <a:pt x="60" y="1094"/>
                  </a:lnTo>
                  <a:lnTo>
                    <a:pt x="62" y="1038"/>
                  </a:lnTo>
                  <a:lnTo>
                    <a:pt x="64" y="978"/>
                  </a:lnTo>
                  <a:lnTo>
                    <a:pt x="74" y="850"/>
                  </a:lnTo>
                  <a:lnTo>
                    <a:pt x="86" y="724"/>
                  </a:lnTo>
                  <a:lnTo>
                    <a:pt x="94" y="616"/>
                  </a:lnTo>
                  <a:lnTo>
                    <a:pt x="94" y="616"/>
                  </a:lnTo>
                  <a:lnTo>
                    <a:pt x="100" y="542"/>
                  </a:lnTo>
                  <a:lnTo>
                    <a:pt x="100" y="512"/>
                  </a:lnTo>
                  <a:lnTo>
                    <a:pt x="98" y="486"/>
                  </a:lnTo>
                  <a:lnTo>
                    <a:pt x="94" y="462"/>
                  </a:lnTo>
                  <a:lnTo>
                    <a:pt x="84" y="440"/>
                  </a:lnTo>
                  <a:lnTo>
                    <a:pt x="72" y="418"/>
                  </a:lnTo>
                  <a:lnTo>
                    <a:pt x="52" y="398"/>
                  </a:lnTo>
                  <a:lnTo>
                    <a:pt x="52" y="398"/>
                  </a:lnTo>
                  <a:lnTo>
                    <a:pt x="44" y="390"/>
                  </a:lnTo>
                  <a:lnTo>
                    <a:pt x="38" y="380"/>
                  </a:lnTo>
                  <a:lnTo>
                    <a:pt x="24" y="356"/>
                  </a:lnTo>
                  <a:lnTo>
                    <a:pt x="16" y="330"/>
                  </a:lnTo>
                  <a:lnTo>
                    <a:pt x="8" y="302"/>
                  </a:lnTo>
                  <a:lnTo>
                    <a:pt x="4" y="272"/>
                  </a:lnTo>
                  <a:lnTo>
                    <a:pt x="0" y="240"/>
                  </a:lnTo>
                  <a:lnTo>
                    <a:pt x="0" y="210"/>
                  </a:lnTo>
                  <a:lnTo>
                    <a:pt x="0" y="182"/>
                  </a:lnTo>
                  <a:lnTo>
                    <a:pt x="0" y="182"/>
                  </a:lnTo>
                  <a:lnTo>
                    <a:pt x="4" y="126"/>
                  </a:lnTo>
                  <a:lnTo>
                    <a:pt x="8" y="70"/>
                  </a:lnTo>
                  <a:lnTo>
                    <a:pt x="16" y="26"/>
                  </a:lnTo>
                  <a:lnTo>
                    <a:pt x="20" y="12"/>
                  </a:lnTo>
                  <a:lnTo>
                    <a:pt x="24" y="4"/>
                  </a:lnTo>
                  <a:lnTo>
                    <a:pt x="24" y="4"/>
                  </a:lnTo>
                  <a:lnTo>
                    <a:pt x="30" y="2"/>
                  </a:lnTo>
                  <a:lnTo>
                    <a:pt x="34" y="0"/>
                  </a:lnTo>
                  <a:lnTo>
                    <a:pt x="44" y="0"/>
                  </a:lnTo>
                  <a:lnTo>
                    <a:pt x="46" y="2"/>
                  </a:lnTo>
                  <a:lnTo>
                    <a:pt x="50" y="4"/>
                  </a:lnTo>
                  <a:lnTo>
                    <a:pt x="52" y="8"/>
                  </a:lnTo>
                  <a:lnTo>
                    <a:pt x="52" y="12"/>
                  </a:lnTo>
                  <a:lnTo>
                    <a:pt x="52" y="12"/>
                  </a:lnTo>
                  <a:lnTo>
                    <a:pt x="60" y="120"/>
                  </a:lnTo>
                  <a:lnTo>
                    <a:pt x="68" y="228"/>
                  </a:lnTo>
                  <a:lnTo>
                    <a:pt x="68" y="228"/>
                  </a:lnTo>
                  <a:lnTo>
                    <a:pt x="70" y="234"/>
                  </a:lnTo>
                  <a:lnTo>
                    <a:pt x="74" y="238"/>
                  </a:lnTo>
                  <a:lnTo>
                    <a:pt x="80" y="242"/>
                  </a:lnTo>
                  <a:lnTo>
                    <a:pt x="88" y="244"/>
                  </a:lnTo>
                  <a:lnTo>
                    <a:pt x="96" y="244"/>
                  </a:lnTo>
                  <a:lnTo>
                    <a:pt x="104" y="242"/>
                  </a:lnTo>
                  <a:lnTo>
                    <a:pt x="110" y="238"/>
                  </a:lnTo>
                  <a:lnTo>
                    <a:pt x="112" y="230"/>
                  </a:lnTo>
                  <a:lnTo>
                    <a:pt x="112" y="230"/>
                  </a:lnTo>
                  <a:lnTo>
                    <a:pt x="116" y="192"/>
                  </a:lnTo>
                  <a:lnTo>
                    <a:pt x="120" y="130"/>
                  </a:lnTo>
                  <a:lnTo>
                    <a:pt x="124" y="32"/>
                  </a:lnTo>
                  <a:lnTo>
                    <a:pt x="124" y="32"/>
                  </a:lnTo>
                  <a:lnTo>
                    <a:pt x="128" y="18"/>
                  </a:lnTo>
                  <a:lnTo>
                    <a:pt x="132" y="8"/>
                  </a:lnTo>
                  <a:lnTo>
                    <a:pt x="140" y="4"/>
                  </a:lnTo>
                  <a:lnTo>
                    <a:pt x="148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" name="Freeform 6"/>
            <p:cNvSpPr>
              <a:spLocks/>
            </p:cNvSpPr>
            <p:nvPr userDrawn="1"/>
          </p:nvSpPr>
          <p:spPr bwMode="auto">
            <a:xfrm>
              <a:off x="-1514" y="1222"/>
              <a:ext cx="296" cy="1282"/>
            </a:xfrm>
            <a:custGeom>
              <a:avLst/>
              <a:gdLst>
                <a:gd name="T0" fmla="*/ 156 w 296"/>
                <a:gd name="T1" fmla="*/ 4 h 1282"/>
                <a:gd name="T2" fmla="*/ 170 w 296"/>
                <a:gd name="T3" fmla="*/ 32 h 1282"/>
                <a:gd name="T4" fmla="*/ 178 w 296"/>
                <a:gd name="T5" fmla="*/ 192 h 1282"/>
                <a:gd name="T6" fmla="*/ 186 w 296"/>
                <a:gd name="T7" fmla="*/ 238 h 1282"/>
                <a:gd name="T8" fmla="*/ 206 w 296"/>
                <a:gd name="T9" fmla="*/ 244 h 1282"/>
                <a:gd name="T10" fmla="*/ 226 w 296"/>
                <a:gd name="T11" fmla="*/ 234 h 1282"/>
                <a:gd name="T12" fmla="*/ 236 w 296"/>
                <a:gd name="T13" fmla="*/ 120 h 1282"/>
                <a:gd name="T14" fmla="*/ 244 w 296"/>
                <a:gd name="T15" fmla="*/ 8 h 1282"/>
                <a:gd name="T16" fmla="*/ 252 w 296"/>
                <a:gd name="T17" fmla="*/ 0 h 1282"/>
                <a:gd name="T18" fmla="*/ 270 w 296"/>
                <a:gd name="T19" fmla="*/ 4 h 1282"/>
                <a:gd name="T20" fmla="*/ 278 w 296"/>
                <a:gd name="T21" fmla="*/ 26 h 1282"/>
                <a:gd name="T22" fmla="*/ 296 w 296"/>
                <a:gd name="T23" fmla="*/ 182 h 1282"/>
                <a:gd name="T24" fmla="*/ 294 w 296"/>
                <a:gd name="T25" fmla="*/ 240 h 1282"/>
                <a:gd name="T26" fmla="*/ 280 w 296"/>
                <a:gd name="T27" fmla="*/ 330 h 1282"/>
                <a:gd name="T28" fmla="*/ 250 w 296"/>
                <a:gd name="T29" fmla="*/ 390 h 1282"/>
                <a:gd name="T30" fmla="*/ 224 w 296"/>
                <a:gd name="T31" fmla="*/ 418 h 1282"/>
                <a:gd name="T32" fmla="*/ 198 w 296"/>
                <a:gd name="T33" fmla="*/ 486 h 1282"/>
                <a:gd name="T34" fmla="*/ 200 w 296"/>
                <a:gd name="T35" fmla="*/ 616 h 1282"/>
                <a:gd name="T36" fmla="*/ 220 w 296"/>
                <a:gd name="T37" fmla="*/ 850 h 1282"/>
                <a:gd name="T38" fmla="*/ 236 w 296"/>
                <a:gd name="T39" fmla="*/ 1094 h 1282"/>
                <a:gd name="T40" fmla="*/ 228 w 296"/>
                <a:gd name="T41" fmla="*/ 1174 h 1282"/>
                <a:gd name="T42" fmla="*/ 200 w 296"/>
                <a:gd name="T43" fmla="*/ 1254 h 1282"/>
                <a:gd name="T44" fmla="*/ 178 w 296"/>
                <a:gd name="T45" fmla="*/ 1274 h 1282"/>
                <a:gd name="T46" fmla="*/ 152 w 296"/>
                <a:gd name="T47" fmla="*/ 1282 h 1282"/>
                <a:gd name="T48" fmla="*/ 134 w 296"/>
                <a:gd name="T49" fmla="*/ 1280 h 1282"/>
                <a:gd name="T50" fmla="*/ 110 w 296"/>
                <a:gd name="T51" fmla="*/ 1270 h 1282"/>
                <a:gd name="T52" fmla="*/ 84 w 296"/>
                <a:gd name="T53" fmla="*/ 1232 h 1282"/>
                <a:gd name="T54" fmla="*/ 62 w 296"/>
                <a:gd name="T55" fmla="*/ 1136 h 1282"/>
                <a:gd name="T56" fmla="*/ 62 w 296"/>
                <a:gd name="T57" fmla="*/ 1038 h 1282"/>
                <a:gd name="T58" fmla="*/ 86 w 296"/>
                <a:gd name="T59" fmla="*/ 724 h 1282"/>
                <a:gd name="T60" fmla="*/ 100 w 296"/>
                <a:gd name="T61" fmla="*/ 542 h 1282"/>
                <a:gd name="T62" fmla="*/ 94 w 296"/>
                <a:gd name="T63" fmla="*/ 462 h 1282"/>
                <a:gd name="T64" fmla="*/ 52 w 296"/>
                <a:gd name="T65" fmla="*/ 398 h 1282"/>
                <a:gd name="T66" fmla="*/ 38 w 296"/>
                <a:gd name="T67" fmla="*/ 380 h 1282"/>
                <a:gd name="T68" fmla="*/ 8 w 296"/>
                <a:gd name="T69" fmla="*/ 302 h 1282"/>
                <a:gd name="T70" fmla="*/ 0 w 296"/>
                <a:gd name="T71" fmla="*/ 210 h 1282"/>
                <a:gd name="T72" fmla="*/ 4 w 296"/>
                <a:gd name="T73" fmla="*/ 126 h 1282"/>
                <a:gd name="T74" fmla="*/ 20 w 296"/>
                <a:gd name="T75" fmla="*/ 12 h 1282"/>
                <a:gd name="T76" fmla="*/ 30 w 296"/>
                <a:gd name="T77" fmla="*/ 2 h 1282"/>
                <a:gd name="T78" fmla="*/ 46 w 296"/>
                <a:gd name="T79" fmla="*/ 2 h 1282"/>
                <a:gd name="T80" fmla="*/ 52 w 296"/>
                <a:gd name="T81" fmla="*/ 12 h 1282"/>
                <a:gd name="T82" fmla="*/ 68 w 296"/>
                <a:gd name="T83" fmla="*/ 228 h 1282"/>
                <a:gd name="T84" fmla="*/ 74 w 296"/>
                <a:gd name="T85" fmla="*/ 238 h 1282"/>
                <a:gd name="T86" fmla="*/ 96 w 296"/>
                <a:gd name="T87" fmla="*/ 244 h 1282"/>
                <a:gd name="T88" fmla="*/ 112 w 296"/>
                <a:gd name="T89" fmla="*/ 230 h 1282"/>
                <a:gd name="T90" fmla="*/ 120 w 296"/>
                <a:gd name="T91" fmla="*/ 130 h 1282"/>
                <a:gd name="T92" fmla="*/ 128 w 296"/>
                <a:gd name="T93" fmla="*/ 18 h 1282"/>
                <a:gd name="T94" fmla="*/ 148 w 296"/>
                <a:gd name="T95" fmla="*/ 2 h 1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96" h="1282">
                  <a:moveTo>
                    <a:pt x="148" y="2"/>
                  </a:moveTo>
                  <a:lnTo>
                    <a:pt x="148" y="2"/>
                  </a:lnTo>
                  <a:lnTo>
                    <a:pt x="156" y="4"/>
                  </a:lnTo>
                  <a:lnTo>
                    <a:pt x="162" y="8"/>
                  </a:lnTo>
                  <a:lnTo>
                    <a:pt x="168" y="18"/>
                  </a:lnTo>
                  <a:lnTo>
                    <a:pt x="170" y="32"/>
                  </a:lnTo>
                  <a:lnTo>
                    <a:pt x="170" y="32"/>
                  </a:lnTo>
                  <a:lnTo>
                    <a:pt x="176" y="130"/>
                  </a:lnTo>
                  <a:lnTo>
                    <a:pt x="178" y="192"/>
                  </a:lnTo>
                  <a:lnTo>
                    <a:pt x="182" y="230"/>
                  </a:lnTo>
                  <a:lnTo>
                    <a:pt x="182" y="230"/>
                  </a:lnTo>
                  <a:lnTo>
                    <a:pt x="186" y="238"/>
                  </a:lnTo>
                  <a:lnTo>
                    <a:pt x="192" y="242"/>
                  </a:lnTo>
                  <a:lnTo>
                    <a:pt x="198" y="244"/>
                  </a:lnTo>
                  <a:lnTo>
                    <a:pt x="206" y="244"/>
                  </a:lnTo>
                  <a:lnTo>
                    <a:pt x="214" y="242"/>
                  </a:lnTo>
                  <a:lnTo>
                    <a:pt x="222" y="238"/>
                  </a:lnTo>
                  <a:lnTo>
                    <a:pt x="226" y="234"/>
                  </a:lnTo>
                  <a:lnTo>
                    <a:pt x="228" y="228"/>
                  </a:lnTo>
                  <a:lnTo>
                    <a:pt x="228" y="228"/>
                  </a:lnTo>
                  <a:lnTo>
                    <a:pt x="236" y="120"/>
                  </a:lnTo>
                  <a:lnTo>
                    <a:pt x="242" y="12"/>
                  </a:lnTo>
                  <a:lnTo>
                    <a:pt x="242" y="12"/>
                  </a:lnTo>
                  <a:lnTo>
                    <a:pt x="244" y="8"/>
                  </a:lnTo>
                  <a:lnTo>
                    <a:pt x="246" y="4"/>
                  </a:lnTo>
                  <a:lnTo>
                    <a:pt x="248" y="2"/>
                  </a:lnTo>
                  <a:lnTo>
                    <a:pt x="252" y="0"/>
                  </a:lnTo>
                  <a:lnTo>
                    <a:pt x="260" y="0"/>
                  </a:lnTo>
                  <a:lnTo>
                    <a:pt x="266" y="2"/>
                  </a:lnTo>
                  <a:lnTo>
                    <a:pt x="270" y="4"/>
                  </a:lnTo>
                  <a:lnTo>
                    <a:pt x="270" y="4"/>
                  </a:lnTo>
                  <a:lnTo>
                    <a:pt x="274" y="12"/>
                  </a:lnTo>
                  <a:lnTo>
                    <a:pt x="278" y="26"/>
                  </a:lnTo>
                  <a:lnTo>
                    <a:pt x="286" y="70"/>
                  </a:lnTo>
                  <a:lnTo>
                    <a:pt x="292" y="126"/>
                  </a:lnTo>
                  <a:lnTo>
                    <a:pt x="296" y="182"/>
                  </a:lnTo>
                  <a:lnTo>
                    <a:pt x="296" y="182"/>
                  </a:lnTo>
                  <a:lnTo>
                    <a:pt x="296" y="210"/>
                  </a:lnTo>
                  <a:lnTo>
                    <a:pt x="294" y="240"/>
                  </a:lnTo>
                  <a:lnTo>
                    <a:pt x="292" y="272"/>
                  </a:lnTo>
                  <a:lnTo>
                    <a:pt x="286" y="302"/>
                  </a:lnTo>
                  <a:lnTo>
                    <a:pt x="280" y="330"/>
                  </a:lnTo>
                  <a:lnTo>
                    <a:pt x="270" y="356"/>
                  </a:lnTo>
                  <a:lnTo>
                    <a:pt x="258" y="380"/>
                  </a:lnTo>
                  <a:lnTo>
                    <a:pt x="250" y="390"/>
                  </a:lnTo>
                  <a:lnTo>
                    <a:pt x="242" y="398"/>
                  </a:lnTo>
                  <a:lnTo>
                    <a:pt x="242" y="398"/>
                  </a:lnTo>
                  <a:lnTo>
                    <a:pt x="224" y="418"/>
                  </a:lnTo>
                  <a:lnTo>
                    <a:pt x="210" y="440"/>
                  </a:lnTo>
                  <a:lnTo>
                    <a:pt x="202" y="462"/>
                  </a:lnTo>
                  <a:lnTo>
                    <a:pt x="198" y="486"/>
                  </a:lnTo>
                  <a:lnTo>
                    <a:pt x="196" y="512"/>
                  </a:lnTo>
                  <a:lnTo>
                    <a:pt x="196" y="542"/>
                  </a:lnTo>
                  <a:lnTo>
                    <a:pt x="200" y="616"/>
                  </a:lnTo>
                  <a:lnTo>
                    <a:pt x="200" y="616"/>
                  </a:lnTo>
                  <a:lnTo>
                    <a:pt x="208" y="724"/>
                  </a:lnTo>
                  <a:lnTo>
                    <a:pt x="220" y="850"/>
                  </a:lnTo>
                  <a:lnTo>
                    <a:pt x="230" y="978"/>
                  </a:lnTo>
                  <a:lnTo>
                    <a:pt x="234" y="1038"/>
                  </a:lnTo>
                  <a:lnTo>
                    <a:pt x="236" y="1094"/>
                  </a:lnTo>
                  <a:lnTo>
                    <a:pt x="236" y="1094"/>
                  </a:lnTo>
                  <a:lnTo>
                    <a:pt x="234" y="1136"/>
                  </a:lnTo>
                  <a:lnTo>
                    <a:pt x="228" y="1174"/>
                  </a:lnTo>
                  <a:lnTo>
                    <a:pt x="222" y="1206"/>
                  </a:lnTo>
                  <a:lnTo>
                    <a:pt x="212" y="1232"/>
                  </a:lnTo>
                  <a:lnTo>
                    <a:pt x="200" y="1254"/>
                  </a:lnTo>
                  <a:lnTo>
                    <a:pt x="192" y="1262"/>
                  </a:lnTo>
                  <a:lnTo>
                    <a:pt x="186" y="1270"/>
                  </a:lnTo>
                  <a:lnTo>
                    <a:pt x="178" y="1274"/>
                  </a:lnTo>
                  <a:lnTo>
                    <a:pt x="170" y="1278"/>
                  </a:lnTo>
                  <a:lnTo>
                    <a:pt x="162" y="1280"/>
                  </a:lnTo>
                  <a:lnTo>
                    <a:pt x="152" y="1282"/>
                  </a:lnTo>
                  <a:lnTo>
                    <a:pt x="142" y="1282"/>
                  </a:lnTo>
                  <a:lnTo>
                    <a:pt x="142" y="1282"/>
                  </a:lnTo>
                  <a:lnTo>
                    <a:pt x="134" y="1280"/>
                  </a:lnTo>
                  <a:lnTo>
                    <a:pt x="126" y="1278"/>
                  </a:lnTo>
                  <a:lnTo>
                    <a:pt x="118" y="1274"/>
                  </a:lnTo>
                  <a:lnTo>
                    <a:pt x="110" y="1270"/>
                  </a:lnTo>
                  <a:lnTo>
                    <a:pt x="102" y="1262"/>
                  </a:lnTo>
                  <a:lnTo>
                    <a:pt x="96" y="1254"/>
                  </a:lnTo>
                  <a:lnTo>
                    <a:pt x="84" y="1232"/>
                  </a:lnTo>
                  <a:lnTo>
                    <a:pt x="74" y="1206"/>
                  </a:lnTo>
                  <a:lnTo>
                    <a:pt x="66" y="1174"/>
                  </a:lnTo>
                  <a:lnTo>
                    <a:pt x="62" y="1136"/>
                  </a:lnTo>
                  <a:lnTo>
                    <a:pt x="60" y="1094"/>
                  </a:lnTo>
                  <a:lnTo>
                    <a:pt x="60" y="1094"/>
                  </a:lnTo>
                  <a:lnTo>
                    <a:pt x="62" y="1038"/>
                  </a:lnTo>
                  <a:lnTo>
                    <a:pt x="64" y="978"/>
                  </a:lnTo>
                  <a:lnTo>
                    <a:pt x="74" y="850"/>
                  </a:lnTo>
                  <a:lnTo>
                    <a:pt x="86" y="724"/>
                  </a:lnTo>
                  <a:lnTo>
                    <a:pt x="94" y="616"/>
                  </a:lnTo>
                  <a:lnTo>
                    <a:pt x="94" y="616"/>
                  </a:lnTo>
                  <a:lnTo>
                    <a:pt x="100" y="542"/>
                  </a:lnTo>
                  <a:lnTo>
                    <a:pt x="100" y="512"/>
                  </a:lnTo>
                  <a:lnTo>
                    <a:pt x="98" y="486"/>
                  </a:lnTo>
                  <a:lnTo>
                    <a:pt x="94" y="462"/>
                  </a:lnTo>
                  <a:lnTo>
                    <a:pt x="84" y="440"/>
                  </a:lnTo>
                  <a:lnTo>
                    <a:pt x="72" y="418"/>
                  </a:lnTo>
                  <a:lnTo>
                    <a:pt x="52" y="398"/>
                  </a:lnTo>
                  <a:lnTo>
                    <a:pt x="52" y="398"/>
                  </a:lnTo>
                  <a:lnTo>
                    <a:pt x="44" y="390"/>
                  </a:lnTo>
                  <a:lnTo>
                    <a:pt x="38" y="380"/>
                  </a:lnTo>
                  <a:lnTo>
                    <a:pt x="24" y="356"/>
                  </a:lnTo>
                  <a:lnTo>
                    <a:pt x="16" y="330"/>
                  </a:lnTo>
                  <a:lnTo>
                    <a:pt x="8" y="302"/>
                  </a:lnTo>
                  <a:lnTo>
                    <a:pt x="4" y="272"/>
                  </a:lnTo>
                  <a:lnTo>
                    <a:pt x="0" y="240"/>
                  </a:lnTo>
                  <a:lnTo>
                    <a:pt x="0" y="210"/>
                  </a:lnTo>
                  <a:lnTo>
                    <a:pt x="0" y="182"/>
                  </a:lnTo>
                  <a:lnTo>
                    <a:pt x="0" y="182"/>
                  </a:lnTo>
                  <a:lnTo>
                    <a:pt x="4" y="126"/>
                  </a:lnTo>
                  <a:lnTo>
                    <a:pt x="8" y="70"/>
                  </a:lnTo>
                  <a:lnTo>
                    <a:pt x="16" y="26"/>
                  </a:lnTo>
                  <a:lnTo>
                    <a:pt x="20" y="12"/>
                  </a:lnTo>
                  <a:lnTo>
                    <a:pt x="24" y="4"/>
                  </a:lnTo>
                  <a:lnTo>
                    <a:pt x="24" y="4"/>
                  </a:lnTo>
                  <a:lnTo>
                    <a:pt x="30" y="2"/>
                  </a:lnTo>
                  <a:lnTo>
                    <a:pt x="34" y="0"/>
                  </a:lnTo>
                  <a:lnTo>
                    <a:pt x="44" y="0"/>
                  </a:lnTo>
                  <a:lnTo>
                    <a:pt x="46" y="2"/>
                  </a:lnTo>
                  <a:lnTo>
                    <a:pt x="50" y="4"/>
                  </a:lnTo>
                  <a:lnTo>
                    <a:pt x="52" y="8"/>
                  </a:lnTo>
                  <a:lnTo>
                    <a:pt x="52" y="12"/>
                  </a:lnTo>
                  <a:lnTo>
                    <a:pt x="52" y="12"/>
                  </a:lnTo>
                  <a:lnTo>
                    <a:pt x="60" y="120"/>
                  </a:lnTo>
                  <a:lnTo>
                    <a:pt x="68" y="228"/>
                  </a:lnTo>
                  <a:lnTo>
                    <a:pt x="68" y="228"/>
                  </a:lnTo>
                  <a:lnTo>
                    <a:pt x="70" y="234"/>
                  </a:lnTo>
                  <a:lnTo>
                    <a:pt x="74" y="238"/>
                  </a:lnTo>
                  <a:lnTo>
                    <a:pt x="80" y="242"/>
                  </a:lnTo>
                  <a:lnTo>
                    <a:pt x="88" y="244"/>
                  </a:lnTo>
                  <a:lnTo>
                    <a:pt x="96" y="244"/>
                  </a:lnTo>
                  <a:lnTo>
                    <a:pt x="104" y="242"/>
                  </a:lnTo>
                  <a:lnTo>
                    <a:pt x="110" y="238"/>
                  </a:lnTo>
                  <a:lnTo>
                    <a:pt x="112" y="230"/>
                  </a:lnTo>
                  <a:lnTo>
                    <a:pt x="112" y="230"/>
                  </a:lnTo>
                  <a:lnTo>
                    <a:pt x="116" y="192"/>
                  </a:lnTo>
                  <a:lnTo>
                    <a:pt x="120" y="130"/>
                  </a:lnTo>
                  <a:lnTo>
                    <a:pt x="124" y="32"/>
                  </a:lnTo>
                  <a:lnTo>
                    <a:pt x="124" y="32"/>
                  </a:lnTo>
                  <a:lnTo>
                    <a:pt x="128" y="18"/>
                  </a:lnTo>
                  <a:lnTo>
                    <a:pt x="132" y="8"/>
                  </a:lnTo>
                  <a:lnTo>
                    <a:pt x="140" y="4"/>
                  </a:lnTo>
                  <a:lnTo>
                    <a:pt x="148" y="2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9" name="Freeform 7"/>
            <p:cNvSpPr>
              <a:spLocks/>
            </p:cNvSpPr>
            <p:nvPr userDrawn="1"/>
          </p:nvSpPr>
          <p:spPr bwMode="auto">
            <a:xfrm>
              <a:off x="-1071" y="1222"/>
              <a:ext cx="338" cy="1282"/>
            </a:xfrm>
            <a:custGeom>
              <a:avLst/>
              <a:gdLst>
                <a:gd name="T0" fmla="*/ 172 w 338"/>
                <a:gd name="T1" fmla="*/ 1282 h 1282"/>
                <a:gd name="T2" fmla="*/ 190 w 338"/>
                <a:gd name="T3" fmla="*/ 1278 h 1282"/>
                <a:gd name="T4" fmla="*/ 206 w 338"/>
                <a:gd name="T5" fmla="*/ 1270 h 1282"/>
                <a:gd name="T6" fmla="*/ 220 w 338"/>
                <a:gd name="T7" fmla="*/ 1254 h 1282"/>
                <a:gd name="T8" fmla="*/ 244 w 338"/>
                <a:gd name="T9" fmla="*/ 1206 h 1282"/>
                <a:gd name="T10" fmla="*/ 258 w 338"/>
                <a:gd name="T11" fmla="*/ 1136 h 1282"/>
                <a:gd name="T12" fmla="*/ 260 w 338"/>
                <a:gd name="T13" fmla="*/ 1094 h 1282"/>
                <a:gd name="T14" fmla="*/ 256 w 338"/>
                <a:gd name="T15" fmla="*/ 982 h 1282"/>
                <a:gd name="T16" fmla="*/ 234 w 338"/>
                <a:gd name="T17" fmla="*/ 740 h 1282"/>
                <a:gd name="T18" fmla="*/ 226 w 338"/>
                <a:gd name="T19" fmla="*/ 636 h 1282"/>
                <a:gd name="T20" fmla="*/ 224 w 338"/>
                <a:gd name="T21" fmla="*/ 534 h 1282"/>
                <a:gd name="T22" fmla="*/ 232 w 338"/>
                <a:gd name="T23" fmla="*/ 486 h 1282"/>
                <a:gd name="T24" fmla="*/ 252 w 338"/>
                <a:gd name="T25" fmla="*/ 440 h 1282"/>
                <a:gd name="T26" fmla="*/ 268 w 338"/>
                <a:gd name="T27" fmla="*/ 418 h 1282"/>
                <a:gd name="T28" fmla="*/ 296 w 338"/>
                <a:gd name="T29" fmla="*/ 376 h 1282"/>
                <a:gd name="T30" fmla="*/ 320 w 338"/>
                <a:gd name="T31" fmla="*/ 332 h 1282"/>
                <a:gd name="T32" fmla="*/ 334 w 338"/>
                <a:gd name="T33" fmla="*/ 276 h 1282"/>
                <a:gd name="T34" fmla="*/ 338 w 338"/>
                <a:gd name="T35" fmla="*/ 208 h 1282"/>
                <a:gd name="T36" fmla="*/ 334 w 338"/>
                <a:gd name="T37" fmla="*/ 172 h 1282"/>
                <a:gd name="T38" fmla="*/ 326 w 338"/>
                <a:gd name="T39" fmla="*/ 134 h 1282"/>
                <a:gd name="T40" fmla="*/ 312 w 338"/>
                <a:gd name="T41" fmla="*/ 100 h 1282"/>
                <a:gd name="T42" fmla="*/ 294 w 338"/>
                <a:gd name="T43" fmla="*/ 68 h 1282"/>
                <a:gd name="T44" fmla="*/ 270 w 338"/>
                <a:gd name="T45" fmla="*/ 40 h 1282"/>
                <a:gd name="T46" fmla="*/ 242 w 338"/>
                <a:gd name="T47" fmla="*/ 18 h 1282"/>
                <a:gd name="T48" fmla="*/ 208 w 338"/>
                <a:gd name="T49" fmla="*/ 4 h 1282"/>
                <a:gd name="T50" fmla="*/ 168 w 338"/>
                <a:gd name="T51" fmla="*/ 0 h 1282"/>
                <a:gd name="T52" fmla="*/ 148 w 338"/>
                <a:gd name="T53" fmla="*/ 0 h 1282"/>
                <a:gd name="T54" fmla="*/ 112 w 338"/>
                <a:gd name="T55" fmla="*/ 10 h 1282"/>
                <a:gd name="T56" fmla="*/ 82 w 338"/>
                <a:gd name="T57" fmla="*/ 28 h 1282"/>
                <a:gd name="T58" fmla="*/ 56 w 338"/>
                <a:gd name="T59" fmla="*/ 52 h 1282"/>
                <a:gd name="T60" fmla="*/ 34 w 338"/>
                <a:gd name="T61" fmla="*/ 82 h 1282"/>
                <a:gd name="T62" fmla="*/ 18 w 338"/>
                <a:gd name="T63" fmla="*/ 116 h 1282"/>
                <a:gd name="T64" fmla="*/ 8 w 338"/>
                <a:gd name="T65" fmla="*/ 152 h 1282"/>
                <a:gd name="T66" fmla="*/ 0 w 338"/>
                <a:gd name="T67" fmla="*/ 208 h 1282"/>
                <a:gd name="T68" fmla="*/ 0 w 338"/>
                <a:gd name="T69" fmla="*/ 244 h 1282"/>
                <a:gd name="T70" fmla="*/ 10 w 338"/>
                <a:gd name="T71" fmla="*/ 306 h 1282"/>
                <a:gd name="T72" fmla="*/ 28 w 338"/>
                <a:gd name="T73" fmla="*/ 354 h 1282"/>
                <a:gd name="T74" fmla="*/ 56 w 338"/>
                <a:gd name="T75" fmla="*/ 398 h 1282"/>
                <a:gd name="T76" fmla="*/ 70 w 338"/>
                <a:gd name="T77" fmla="*/ 418 h 1282"/>
                <a:gd name="T78" fmla="*/ 98 w 338"/>
                <a:gd name="T79" fmla="*/ 462 h 1282"/>
                <a:gd name="T80" fmla="*/ 110 w 338"/>
                <a:gd name="T81" fmla="*/ 508 h 1282"/>
                <a:gd name="T82" fmla="*/ 114 w 338"/>
                <a:gd name="T83" fmla="*/ 564 h 1282"/>
                <a:gd name="T84" fmla="*/ 112 w 338"/>
                <a:gd name="T85" fmla="*/ 636 h 1282"/>
                <a:gd name="T86" fmla="*/ 92 w 338"/>
                <a:gd name="T87" fmla="*/ 860 h 1282"/>
                <a:gd name="T88" fmla="*/ 78 w 338"/>
                <a:gd name="T89" fmla="*/ 1040 h 1282"/>
                <a:gd name="T90" fmla="*/ 78 w 338"/>
                <a:gd name="T91" fmla="*/ 1094 h 1282"/>
                <a:gd name="T92" fmla="*/ 86 w 338"/>
                <a:gd name="T93" fmla="*/ 1174 h 1282"/>
                <a:gd name="T94" fmla="*/ 106 w 338"/>
                <a:gd name="T95" fmla="*/ 1232 h 1282"/>
                <a:gd name="T96" fmla="*/ 126 w 338"/>
                <a:gd name="T97" fmla="*/ 1262 h 1282"/>
                <a:gd name="T98" fmla="*/ 142 w 338"/>
                <a:gd name="T99" fmla="*/ 1274 h 1282"/>
                <a:gd name="T100" fmla="*/ 160 w 338"/>
                <a:gd name="T101" fmla="*/ 1280 h 1282"/>
                <a:gd name="T102" fmla="*/ 172 w 338"/>
                <a:gd name="T103" fmla="*/ 1282 h 1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38" h="1282">
                  <a:moveTo>
                    <a:pt x="172" y="1282"/>
                  </a:moveTo>
                  <a:lnTo>
                    <a:pt x="172" y="1282"/>
                  </a:lnTo>
                  <a:lnTo>
                    <a:pt x="182" y="1280"/>
                  </a:lnTo>
                  <a:lnTo>
                    <a:pt x="190" y="1278"/>
                  </a:lnTo>
                  <a:lnTo>
                    <a:pt x="198" y="1274"/>
                  </a:lnTo>
                  <a:lnTo>
                    <a:pt x="206" y="1270"/>
                  </a:lnTo>
                  <a:lnTo>
                    <a:pt x="214" y="1262"/>
                  </a:lnTo>
                  <a:lnTo>
                    <a:pt x="220" y="1254"/>
                  </a:lnTo>
                  <a:lnTo>
                    <a:pt x="234" y="1232"/>
                  </a:lnTo>
                  <a:lnTo>
                    <a:pt x="244" y="1206"/>
                  </a:lnTo>
                  <a:lnTo>
                    <a:pt x="254" y="1174"/>
                  </a:lnTo>
                  <a:lnTo>
                    <a:pt x="258" y="1136"/>
                  </a:lnTo>
                  <a:lnTo>
                    <a:pt x="260" y="1094"/>
                  </a:lnTo>
                  <a:lnTo>
                    <a:pt x="260" y="1094"/>
                  </a:lnTo>
                  <a:lnTo>
                    <a:pt x="260" y="1040"/>
                  </a:lnTo>
                  <a:lnTo>
                    <a:pt x="256" y="982"/>
                  </a:lnTo>
                  <a:lnTo>
                    <a:pt x="246" y="860"/>
                  </a:lnTo>
                  <a:lnTo>
                    <a:pt x="234" y="740"/>
                  </a:lnTo>
                  <a:lnTo>
                    <a:pt x="226" y="636"/>
                  </a:lnTo>
                  <a:lnTo>
                    <a:pt x="226" y="636"/>
                  </a:lnTo>
                  <a:lnTo>
                    <a:pt x="224" y="564"/>
                  </a:lnTo>
                  <a:lnTo>
                    <a:pt x="224" y="534"/>
                  </a:lnTo>
                  <a:lnTo>
                    <a:pt x="226" y="508"/>
                  </a:lnTo>
                  <a:lnTo>
                    <a:pt x="232" y="486"/>
                  </a:lnTo>
                  <a:lnTo>
                    <a:pt x="240" y="462"/>
                  </a:lnTo>
                  <a:lnTo>
                    <a:pt x="252" y="440"/>
                  </a:lnTo>
                  <a:lnTo>
                    <a:pt x="268" y="418"/>
                  </a:lnTo>
                  <a:lnTo>
                    <a:pt x="268" y="418"/>
                  </a:lnTo>
                  <a:lnTo>
                    <a:pt x="282" y="398"/>
                  </a:lnTo>
                  <a:lnTo>
                    <a:pt x="296" y="376"/>
                  </a:lnTo>
                  <a:lnTo>
                    <a:pt x="310" y="354"/>
                  </a:lnTo>
                  <a:lnTo>
                    <a:pt x="320" y="332"/>
                  </a:lnTo>
                  <a:lnTo>
                    <a:pt x="328" y="306"/>
                  </a:lnTo>
                  <a:lnTo>
                    <a:pt x="334" y="276"/>
                  </a:lnTo>
                  <a:lnTo>
                    <a:pt x="338" y="244"/>
                  </a:lnTo>
                  <a:lnTo>
                    <a:pt x="338" y="208"/>
                  </a:lnTo>
                  <a:lnTo>
                    <a:pt x="338" y="208"/>
                  </a:lnTo>
                  <a:lnTo>
                    <a:pt x="334" y="172"/>
                  </a:lnTo>
                  <a:lnTo>
                    <a:pt x="330" y="152"/>
                  </a:lnTo>
                  <a:lnTo>
                    <a:pt x="326" y="134"/>
                  </a:lnTo>
                  <a:lnTo>
                    <a:pt x="320" y="116"/>
                  </a:lnTo>
                  <a:lnTo>
                    <a:pt x="312" y="100"/>
                  </a:lnTo>
                  <a:lnTo>
                    <a:pt x="304" y="82"/>
                  </a:lnTo>
                  <a:lnTo>
                    <a:pt x="294" y="68"/>
                  </a:lnTo>
                  <a:lnTo>
                    <a:pt x="282" y="52"/>
                  </a:lnTo>
                  <a:lnTo>
                    <a:pt x="270" y="40"/>
                  </a:lnTo>
                  <a:lnTo>
                    <a:pt x="256" y="28"/>
                  </a:lnTo>
                  <a:lnTo>
                    <a:pt x="242" y="18"/>
                  </a:lnTo>
                  <a:lnTo>
                    <a:pt x="226" y="10"/>
                  </a:lnTo>
                  <a:lnTo>
                    <a:pt x="208" y="4"/>
                  </a:lnTo>
                  <a:lnTo>
                    <a:pt x="190" y="0"/>
                  </a:lnTo>
                  <a:lnTo>
                    <a:pt x="168" y="0"/>
                  </a:lnTo>
                  <a:lnTo>
                    <a:pt x="168" y="0"/>
                  </a:lnTo>
                  <a:lnTo>
                    <a:pt x="148" y="0"/>
                  </a:lnTo>
                  <a:lnTo>
                    <a:pt x="130" y="4"/>
                  </a:lnTo>
                  <a:lnTo>
                    <a:pt x="112" y="10"/>
                  </a:lnTo>
                  <a:lnTo>
                    <a:pt x="96" y="18"/>
                  </a:lnTo>
                  <a:lnTo>
                    <a:pt x="82" y="28"/>
                  </a:lnTo>
                  <a:lnTo>
                    <a:pt x="68" y="40"/>
                  </a:lnTo>
                  <a:lnTo>
                    <a:pt x="56" y="52"/>
                  </a:lnTo>
                  <a:lnTo>
                    <a:pt x="44" y="68"/>
                  </a:lnTo>
                  <a:lnTo>
                    <a:pt x="34" y="82"/>
                  </a:lnTo>
                  <a:lnTo>
                    <a:pt x="26" y="100"/>
                  </a:lnTo>
                  <a:lnTo>
                    <a:pt x="18" y="116"/>
                  </a:lnTo>
                  <a:lnTo>
                    <a:pt x="12" y="134"/>
                  </a:lnTo>
                  <a:lnTo>
                    <a:pt x="8" y="152"/>
                  </a:lnTo>
                  <a:lnTo>
                    <a:pt x="4" y="172"/>
                  </a:lnTo>
                  <a:lnTo>
                    <a:pt x="0" y="208"/>
                  </a:lnTo>
                  <a:lnTo>
                    <a:pt x="0" y="208"/>
                  </a:lnTo>
                  <a:lnTo>
                    <a:pt x="0" y="244"/>
                  </a:lnTo>
                  <a:lnTo>
                    <a:pt x="4" y="276"/>
                  </a:lnTo>
                  <a:lnTo>
                    <a:pt x="10" y="306"/>
                  </a:lnTo>
                  <a:lnTo>
                    <a:pt x="18" y="332"/>
                  </a:lnTo>
                  <a:lnTo>
                    <a:pt x="28" y="354"/>
                  </a:lnTo>
                  <a:lnTo>
                    <a:pt x="42" y="376"/>
                  </a:lnTo>
                  <a:lnTo>
                    <a:pt x="56" y="398"/>
                  </a:lnTo>
                  <a:lnTo>
                    <a:pt x="70" y="418"/>
                  </a:lnTo>
                  <a:lnTo>
                    <a:pt x="70" y="418"/>
                  </a:lnTo>
                  <a:lnTo>
                    <a:pt x="86" y="440"/>
                  </a:lnTo>
                  <a:lnTo>
                    <a:pt x="98" y="462"/>
                  </a:lnTo>
                  <a:lnTo>
                    <a:pt x="106" y="486"/>
                  </a:lnTo>
                  <a:lnTo>
                    <a:pt x="110" y="508"/>
                  </a:lnTo>
                  <a:lnTo>
                    <a:pt x="114" y="534"/>
                  </a:lnTo>
                  <a:lnTo>
                    <a:pt x="114" y="564"/>
                  </a:lnTo>
                  <a:lnTo>
                    <a:pt x="112" y="636"/>
                  </a:lnTo>
                  <a:lnTo>
                    <a:pt x="112" y="636"/>
                  </a:lnTo>
                  <a:lnTo>
                    <a:pt x="104" y="740"/>
                  </a:lnTo>
                  <a:lnTo>
                    <a:pt x="92" y="860"/>
                  </a:lnTo>
                  <a:lnTo>
                    <a:pt x="82" y="982"/>
                  </a:lnTo>
                  <a:lnTo>
                    <a:pt x="78" y="1040"/>
                  </a:lnTo>
                  <a:lnTo>
                    <a:pt x="78" y="1094"/>
                  </a:lnTo>
                  <a:lnTo>
                    <a:pt x="78" y="1094"/>
                  </a:lnTo>
                  <a:lnTo>
                    <a:pt x="80" y="1136"/>
                  </a:lnTo>
                  <a:lnTo>
                    <a:pt x="86" y="1174"/>
                  </a:lnTo>
                  <a:lnTo>
                    <a:pt x="94" y="1206"/>
                  </a:lnTo>
                  <a:lnTo>
                    <a:pt x="106" y="1232"/>
                  </a:lnTo>
                  <a:lnTo>
                    <a:pt x="120" y="1254"/>
                  </a:lnTo>
                  <a:lnTo>
                    <a:pt x="126" y="1262"/>
                  </a:lnTo>
                  <a:lnTo>
                    <a:pt x="134" y="1270"/>
                  </a:lnTo>
                  <a:lnTo>
                    <a:pt x="142" y="1274"/>
                  </a:lnTo>
                  <a:lnTo>
                    <a:pt x="150" y="1278"/>
                  </a:lnTo>
                  <a:lnTo>
                    <a:pt x="160" y="1280"/>
                  </a:lnTo>
                  <a:lnTo>
                    <a:pt x="168" y="1282"/>
                  </a:lnTo>
                  <a:lnTo>
                    <a:pt x="172" y="12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31" name="正方形/長方形 30"/>
          <p:cNvSpPr/>
          <p:nvPr/>
        </p:nvSpPr>
        <p:spPr>
          <a:xfrm>
            <a:off x="-1" y="-332"/>
            <a:ext cx="7559675" cy="111133"/>
          </a:xfrm>
          <a:prstGeom prst="rect">
            <a:avLst/>
          </a:prstGeom>
          <a:solidFill>
            <a:srgbClr val="FF5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正方形/長方形 31"/>
          <p:cNvSpPr/>
          <p:nvPr/>
        </p:nvSpPr>
        <p:spPr>
          <a:xfrm>
            <a:off x="-1" y="10583031"/>
            <a:ext cx="7559675" cy="111133"/>
          </a:xfrm>
          <a:prstGeom prst="rect">
            <a:avLst/>
          </a:prstGeom>
          <a:solidFill>
            <a:srgbClr val="FF5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テキスト プレースホルダー 36"/>
          <p:cNvSpPr>
            <a:spLocks noGrp="1"/>
          </p:cNvSpPr>
          <p:nvPr>
            <p:ph type="body" sz="quarter" idx="14"/>
          </p:nvPr>
        </p:nvSpPr>
        <p:spPr>
          <a:xfrm>
            <a:off x="582852" y="8155230"/>
            <a:ext cx="5680655" cy="1865385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342740" y="1605973"/>
            <a:ext cx="11454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solidFill>
                  <a:schemeClr val="accent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作りやすさ</a:t>
            </a:r>
          </a:p>
        </p:txBody>
      </p:sp>
      <p:grpSp>
        <p:nvGrpSpPr>
          <p:cNvPr id="54" name="Group 20"/>
          <p:cNvGrpSpPr>
            <a:grpSpLocks noChangeAspect="1"/>
          </p:cNvGrpSpPr>
          <p:nvPr/>
        </p:nvGrpSpPr>
        <p:grpSpPr bwMode="auto">
          <a:xfrm>
            <a:off x="366018" y="1382110"/>
            <a:ext cx="6625806" cy="680984"/>
            <a:chOff x="1101" y="2981"/>
            <a:chExt cx="2560" cy="770"/>
          </a:xfrm>
        </p:grpSpPr>
        <p:sp>
          <p:nvSpPr>
            <p:cNvPr id="55" name="Line 21"/>
            <p:cNvSpPr>
              <a:spLocks noChangeShapeType="1"/>
            </p:cNvSpPr>
            <p:nvPr userDrawn="1"/>
          </p:nvSpPr>
          <p:spPr bwMode="auto">
            <a:xfrm>
              <a:off x="1101" y="2981"/>
              <a:ext cx="2560" cy="0"/>
            </a:xfrm>
            <a:prstGeom prst="line">
              <a:avLst/>
            </a:prstGeom>
            <a:noFill/>
            <a:ln w="19050">
              <a:solidFill>
                <a:schemeClr val="accent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56" name="Line 22"/>
            <p:cNvSpPr>
              <a:spLocks noChangeShapeType="1"/>
            </p:cNvSpPr>
            <p:nvPr userDrawn="1"/>
          </p:nvSpPr>
          <p:spPr bwMode="auto">
            <a:xfrm>
              <a:off x="1101" y="3047"/>
              <a:ext cx="2560" cy="0"/>
            </a:xfrm>
            <a:prstGeom prst="line">
              <a:avLst/>
            </a:prstGeom>
            <a:noFill/>
            <a:ln w="6350">
              <a:solidFill>
                <a:schemeClr val="accent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57" name="Line 23"/>
            <p:cNvSpPr>
              <a:spLocks noChangeShapeType="1"/>
            </p:cNvSpPr>
            <p:nvPr userDrawn="1"/>
          </p:nvSpPr>
          <p:spPr bwMode="auto">
            <a:xfrm flipH="1">
              <a:off x="1101" y="3751"/>
              <a:ext cx="2560" cy="0"/>
            </a:xfrm>
            <a:prstGeom prst="line">
              <a:avLst/>
            </a:prstGeom>
            <a:noFill/>
            <a:ln w="19050">
              <a:solidFill>
                <a:schemeClr val="accent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58" name="Line 24"/>
            <p:cNvSpPr>
              <a:spLocks noChangeShapeType="1"/>
            </p:cNvSpPr>
            <p:nvPr userDrawn="1"/>
          </p:nvSpPr>
          <p:spPr bwMode="auto">
            <a:xfrm flipH="1">
              <a:off x="1101" y="3685"/>
              <a:ext cx="2560" cy="0"/>
            </a:xfrm>
            <a:prstGeom prst="line">
              <a:avLst/>
            </a:prstGeom>
            <a:noFill/>
            <a:ln w="6350">
              <a:solidFill>
                <a:schemeClr val="accent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</p:grpSp>
      <p:sp>
        <p:nvSpPr>
          <p:cNvPr id="59" name="テキスト ボックス 58"/>
          <p:cNvSpPr txBox="1"/>
          <p:nvPr/>
        </p:nvSpPr>
        <p:spPr>
          <a:xfrm>
            <a:off x="1321534" y="1605973"/>
            <a:ext cx="12621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dirty="0">
                <a:solidFill>
                  <a:srgbClr val="CC99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☆☆☆☆☆</a:t>
            </a: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2673603" y="1605973"/>
            <a:ext cx="11454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solidFill>
                  <a:schemeClr val="accent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おいしさ</a:t>
            </a: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3522161" y="1605973"/>
            <a:ext cx="12621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dirty="0">
                <a:solidFill>
                  <a:srgbClr val="CC99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☆☆☆☆☆</a:t>
            </a: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4876103" y="1605973"/>
            <a:ext cx="11454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solidFill>
                  <a:schemeClr val="accent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まんぞく度</a:t>
            </a: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5854897" y="1605973"/>
            <a:ext cx="12621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dirty="0">
                <a:solidFill>
                  <a:srgbClr val="CC99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☆☆☆☆☆</a:t>
            </a: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1321534" y="10074716"/>
            <a:ext cx="994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>
                <a:solidFill>
                  <a:srgbClr val="EB3037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小学校</a:t>
            </a:r>
            <a:endParaRPr kumimoji="1" lang="ja-JP" altLang="en-US" sz="1800" b="1" dirty="0">
              <a:solidFill>
                <a:srgbClr val="EB3037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2833148" y="10074716"/>
            <a:ext cx="538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>
                <a:solidFill>
                  <a:schemeClr val="accent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endParaRPr kumimoji="1" lang="ja-JP" altLang="en-US" sz="1800" b="1" dirty="0">
              <a:solidFill>
                <a:schemeClr val="accent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3820437" y="10074716"/>
            <a:ext cx="7700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b="1" dirty="0">
                <a:solidFill>
                  <a:srgbClr val="33A05A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名前</a:t>
            </a: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2943557" y="630177"/>
            <a:ext cx="41072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切干し大根と小松菜のなめたけ和え</a:t>
            </a: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5251559" y="7247613"/>
            <a:ext cx="20238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solidFill>
                  <a:schemeClr val="accent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かかった時間：　　分</a:t>
            </a:r>
          </a:p>
        </p:txBody>
      </p:sp>
      <p:sp>
        <p:nvSpPr>
          <p:cNvPr id="19" name="図プレースホルダー 18"/>
          <p:cNvSpPr>
            <a:spLocks noGrp="1"/>
          </p:cNvSpPr>
          <p:nvPr>
            <p:ph type="pic" sz="quarter" idx="10"/>
          </p:nvPr>
        </p:nvSpPr>
        <p:spPr>
          <a:xfrm>
            <a:off x="207733" y="2234553"/>
            <a:ext cx="6628856" cy="4682412"/>
          </a:xfrm>
        </p:spPr>
      </p:sp>
    </p:spTree>
    <p:extLst>
      <p:ext uri="{BB962C8B-B14F-4D97-AF65-F5344CB8AC3E}">
        <p14:creationId xmlns:p14="http://schemas.microsoft.com/office/powerpoint/2010/main" val="1515696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17393" y="195740"/>
            <a:ext cx="7559675" cy="106918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" name="グループ化 3"/>
          <p:cNvGrpSpPr/>
          <p:nvPr/>
        </p:nvGrpSpPr>
        <p:grpSpPr>
          <a:xfrm>
            <a:off x="436526" y="223743"/>
            <a:ext cx="2326688" cy="776933"/>
            <a:chOff x="-2733087" y="1844215"/>
            <a:chExt cx="2326688" cy="776933"/>
          </a:xfrm>
        </p:grpSpPr>
        <p:pic>
          <p:nvPicPr>
            <p:cNvPr id="5" name="図 4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733087" y="1844215"/>
              <a:ext cx="2326688" cy="776933"/>
            </a:xfrm>
            <a:prstGeom prst="rect">
              <a:avLst/>
            </a:prstGeom>
          </p:spPr>
        </p:pic>
        <p:sp>
          <p:nvSpPr>
            <p:cNvPr id="6" name="テキスト ボックス 5"/>
            <p:cNvSpPr txBox="1"/>
            <p:nvPr userDrawn="1"/>
          </p:nvSpPr>
          <p:spPr>
            <a:xfrm>
              <a:off x="-2673350" y="1947738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400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作</a:t>
              </a:r>
              <a:endParaRPr kumimoji="1" lang="ja-JP" altLang="en-US" sz="2400" b="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-2114820" y="2087438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400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っ</a:t>
              </a:r>
              <a:endParaRPr kumimoji="1" lang="ja-JP" altLang="en-US" sz="2400" b="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8" name="テキスト ボックス 7"/>
            <p:cNvSpPr txBox="1"/>
            <p:nvPr userDrawn="1"/>
          </p:nvSpPr>
          <p:spPr>
            <a:xfrm>
              <a:off x="-1506832" y="1952376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400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て</a:t>
              </a:r>
              <a:endParaRPr kumimoji="1" lang="ja-JP" altLang="en-US" sz="2400" b="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9" name="テキスト ボックス 8"/>
            <p:cNvSpPr txBox="1"/>
            <p:nvPr userDrawn="1"/>
          </p:nvSpPr>
          <p:spPr>
            <a:xfrm>
              <a:off x="-956616" y="2052648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400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い</a:t>
              </a:r>
              <a:endParaRPr kumimoji="1" lang="ja-JP" altLang="en-US" sz="2400" b="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10" name="テキスト ボックス 9"/>
          <p:cNvSpPr txBox="1"/>
          <p:nvPr/>
        </p:nvSpPr>
        <p:spPr>
          <a:xfrm>
            <a:off x="5042925" y="422623"/>
            <a:ext cx="219651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500" dirty="0" smtClean="0">
                <a:solidFill>
                  <a:srgbClr val="CC99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調理中の写真をとろう</a:t>
            </a:r>
            <a:endParaRPr kumimoji="1" lang="ja-JP" altLang="en-US" sz="1500" dirty="0">
              <a:solidFill>
                <a:srgbClr val="CC99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-1" y="-332"/>
            <a:ext cx="7559675" cy="111133"/>
          </a:xfrm>
          <a:prstGeom prst="rect">
            <a:avLst/>
          </a:prstGeom>
          <a:solidFill>
            <a:srgbClr val="FF5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49084" y="10561136"/>
            <a:ext cx="7559675" cy="111133"/>
          </a:xfrm>
          <a:prstGeom prst="rect">
            <a:avLst/>
          </a:prstGeom>
          <a:solidFill>
            <a:srgbClr val="FF5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Rectangle 11"/>
          <p:cNvSpPr>
            <a:spLocks noChangeArrowheads="1"/>
          </p:cNvSpPr>
          <p:nvPr/>
        </p:nvSpPr>
        <p:spPr bwMode="auto">
          <a:xfrm>
            <a:off x="246037" y="7763751"/>
            <a:ext cx="7039472" cy="269494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3" name="テキスト プレースホルダー 54"/>
          <p:cNvSpPr>
            <a:spLocks noGrp="1"/>
          </p:cNvSpPr>
          <p:nvPr>
            <p:ph type="body" sz="quarter" idx="4294967295"/>
          </p:nvPr>
        </p:nvSpPr>
        <p:spPr>
          <a:xfrm>
            <a:off x="398939" y="7807811"/>
            <a:ext cx="6840498" cy="2489128"/>
          </a:xfrm>
          <a:prstGeom prst="rect">
            <a:avLst/>
          </a:prstGeom>
        </p:spPr>
        <p:txBody>
          <a:bodyPr/>
          <a:lstStyle/>
          <a:p>
            <a:endParaRPr kumimoji="1" lang="ja-JP" altLang="en-US" sz="1500" dirty="0"/>
          </a:p>
        </p:txBody>
      </p:sp>
      <p:grpSp>
        <p:nvGrpSpPr>
          <p:cNvPr id="46" name="グループ化 45"/>
          <p:cNvGrpSpPr/>
          <p:nvPr/>
        </p:nvGrpSpPr>
        <p:grpSpPr>
          <a:xfrm>
            <a:off x="376065" y="6914620"/>
            <a:ext cx="2326688" cy="776933"/>
            <a:chOff x="-2733087" y="1844215"/>
            <a:chExt cx="2326688" cy="776933"/>
          </a:xfrm>
        </p:grpSpPr>
        <p:pic>
          <p:nvPicPr>
            <p:cNvPr id="47" name="図 46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733087" y="1844215"/>
              <a:ext cx="2326688" cy="776933"/>
            </a:xfrm>
            <a:prstGeom prst="rect">
              <a:avLst/>
            </a:prstGeom>
          </p:spPr>
        </p:pic>
        <p:sp>
          <p:nvSpPr>
            <p:cNvPr id="48" name="テキスト ボックス 47"/>
            <p:cNvSpPr txBox="1"/>
            <p:nvPr userDrawn="1"/>
          </p:nvSpPr>
          <p:spPr>
            <a:xfrm>
              <a:off x="-2673350" y="1947738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400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保</a:t>
              </a:r>
              <a:endParaRPr kumimoji="1" lang="ja-JP" altLang="en-US" sz="2400" b="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49" name="テキスト ボックス 48"/>
            <p:cNvSpPr txBox="1"/>
            <p:nvPr userDrawn="1"/>
          </p:nvSpPr>
          <p:spPr>
            <a:xfrm>
              <a:off x="-2114820" y="2087438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b="0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護</a:t>
              </a:r>
            </a:p>
          </p:txBody>
        </p:sp>
        <p:sp>
          <p:nvSpPr>
            <p:cNvPr id="50" name="テキスト ボックス 49"/>
            <p:cNvSpPr txBox="1"/>
            <p:nvPr userDrawn="1"/>
          </p:nvSpPr>
          <p:spPr>
            <a:xfrm>
              <a:off x="-1506832" y="1952376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400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者</a:t>
              </a:r>
              <a:endParaRPr kumimoji="1" lang="ja-JP" altLang="en-US" sz="2400" b="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55" name="グループ化 54"/>
          <p:cNvGrpSpPr/>
          <p:nvPr/>
        </p:nvGrpSpPr>
        <p:grpSpPr>
          <a:xfrm>
            <a:off x="2633887" y="195740"/>
            <a:ext cx="2326688" cy="776933"/>
            <a:chOff x="-2733087" y="1844215"/>
            <a:chExt cx="2326688" cy="776933"/>
          </a:xfrm>
        </p:grpSpPr>
        <p:pic>
          <p:nvPicPr>
            <p:cNvPr id="56" name="図 55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733087" y="1844215"/>
              <a:ext cx="2326688" cy="776933"/>
            </a:xfrm>
            <a:prstGeom prst="rect">
              <a:avLst/>
            </a:prstGeom>
          </p:spPr>
        </p:pic>
        <p:sp>
          <p:nvSpPr>
            <p:cNvPr id="57" name="テキスト ボックス 56"/>
            <p:cNvSpPr txBox="1"/>
            <p:nvPr userDrawn="1"/>
          </p:nvSpPr>
          <p:spPr>
            <a:xfrm>
              <a:off x="-2673350" y="1947738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400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る</a:t>
              </a:r>
              <a:endParaRPr kumimoji="1" lang="ja-JP" altLang="en-US" sz="2400" b="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58" name="テキスト ボックス 57"/>
            <p:cNvSpPr txBox="1"/>
            <p:nvPr userDrawn="1"/>
          </p:nvSpPr>
          <p:spPr>
            <a:xfrm>
              <a:off x="-2114820" y="2087438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b="0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写</a:t>
              </a:r>
            </a:p>
          </p:txBody>
        </p:sp>
        <p:sp>
          <p:nvSpPr>
            <p:cNvPr id="59" name="テキスト ボックス 58"/>
            <p:cNvSpPr txBox="1"/>
            <p:nvPr userDrawn="1"/>
          </p:nvSpPr>
          <p:spPr>
            <a:xfrm>
              <a:off x="-1506832" y="1952376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400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真</a:t>
              </a:r>
              <a:endParaRPr kumimoji="1" lang="ja-JP" altLang="en-US" sz="2400" b="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60" name="テキスト ボックス 59"/>
            <p:cNvSpPr txBox="1"/>
            <p:nvPr userDrawn="1"/>
          </p:nvSpPr>
          <p:spPr>
            <a:xfrm>
              <a:off x="-956616" y="2052648"/>
              <a:ext cx="18473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kumimoji="1" lang="ja-JP" altLang="en-US" sz="2400" b="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61" name="テキスト ボックス 60"/>
          <p:cNvSpPr txBox="1"/>
          <p:nvPr/>
        </p:nvSpPr>
        <p:spPr>
          <a:xfrm>
            <a:off x="2135123" y="7079512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</a:t>
            </a:r>
            <a:endParaRPr kumimoji="1" lang="ja-JP" altLang="en-US" sz="2400" b="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62" name="グループ化 61"/>
          <p:cNvGrpSpPr/>
          <p:nvPr/>
        </p:nvGrpSpPr>
        <p:grpSpPr>
          <a:xfrm>
            <a:off x="2603477" y="6980951"/>
            <a:ext cx="2326688" cy="776933"/>
            <a:chOff x="-2733087" y="1844215"/>
            <a:chExt cx="2326688" cy="776933"/>
          </a:xfrm>
        </p:grpSpPr>
        <p:pic>
          <p:nvPicPr>
            <p:cNvPr id="63" name="図 62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733087" y="1844215"/>
              <a:ext cx="2326688" cy="776933"/>
            </a:xfrm>
            <a:prstGeom prst="rect">
              <a:avLst/>
            </a:prstGeom>
          </p:spPr>
        </p:pic>
        <p:sp>
          <p:nvSpPr>
            <p:cNvPr id="64" name="テキスト ボックス 63"/>
            <p:cNvSpPr txBox="1"/>
            <p:nvPr userDrawn="1"/>
          </p:nvSpPr>
          <p:spPr>
            <a:xfrm>
              <a:off x="-2673350" y="1947738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400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感</a:t>
              </a:r>
              <a:endParaRPr kumimoji="1" lang="ja-JP" altLang="en-US" sz="2400" b="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65" name="テキスト ボックス 64"/>
            <p:cNvSpPr txBox="1"/>
            <p:nvPr userDrawn="1"/>
          </p:nvSpPr>
          <p:spPr>
            <a:xfrm>
              <a:off x="-2114820" y="2087438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400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想</a:t>
              </a:r>
              <a:endParaRPr kumimoji="1" lang="ja-JP" altLang="en-US" sz="2400" b="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66" name="テキスト ボックス 65"/>
            <p:cNvSpPr txBox="1"/>
            <p:nvPr userDrawn="1"/>
          </p:nvSpPr>
          <p:spPr>
            <a:xfrm>
              <a:off x="-1506832" y="1952376"/>
              <a:ext cx="18473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kumimoji="1" lang="ja-JP" altLang="en-US" sz="2400" b="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054024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477</TotalTime>
  <Words>65</Words>
  <Application>Microsoft Office PowerPoint</Application>
  <PresentationFormat>ユーザー設定</PresentationFormat>
  <Paragraphs>30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ＭＳ Ｐゴシック</vt:lpstr>
      <vt:lpstr>メイリオ</vt:lpstr>
      <vt:lpstr>Arial</vt:lpstr>
      <vt:lpstr>Calibri</vt:lpstr>
      <vt:lpstr>Calibri Light</vt:lpstr>
      <vt:lpstr>Century Gothic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-</dc:title>
  <dc:creator>-</dc:creator>
  <cp:lastModifiedBy>椎名 温子</cp:lastModifiedBy>
  <cp:revision>9</cp:revision>
  <dcterms:created xsi:type="dcterms:W3CDTF">2015-06-08T08:00:09Z</dcterms:created>
  <dcterms:modified xsi:type="dcterms:W3CDTF">2023-07-07T02:00:17Z</dcterms:modified>
</cp:coreProperties>
</file>